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ar-JO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7" d="100"/>
          <a:sy n="67" d="100"/>
        </p:scale>
        <p:origin x="-60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A4C68-9263-4B11-97A8-26295F1AA2DA}" type="datetimeFigureOut">
              <a:rPr lang="ar-JO" smtClean="0"/>
              <a:pPr/>
              <a:t>11/05/1435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29C14-FCF6-4E22-BB80-80A428D59A00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A4C68-9263-4B11-97A8-26295F1AA2DA}" type="datetimeFigureOut">
              <a:rPr lang="ar-JO" smtClean="0"/>
              <a:pPr/>
              <a:t>11/05/1435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29C14-FCF6-4E22-BB80-80A428D59A00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A4C68-9263-4B11-97A8-26295F1AA2DA}" type="datetimeFigureOut">
              <a:rPr lang="ar-JO" smtClean="0"/>
              <a:pPr/>
              <a:t>11/05/1435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29C14-FCF6-4E22-BB80-80A428D59A00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A4C68-9263-4B11-97A8-26295F1AA2DA}" type="datetimeFigureOut">
              <a:rPr lang="ar-JO" smtClean="0"/>
              <a:pPr/>
              <a:t>11/05/1435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29C14-FCF6-4E22-BB80-80A428D59A00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A4C68-9263-4B11-97A8-26295F1AA2DA}" type="datetimeFigureOut">
              <a:rPr lang="ar-JO" smtClean="0"/>
              <a:pPr/>
              <a:t>11/05/1435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29C14-FCF6-4E22-BB80-80A428D59A00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A4C68-9263-4B11-97A8-26295F1AA2DA}" type="datetimeFigureOut">
              <a:rPr lang="ar-JO" smtClean="0"/>
              <a:pPr/>
              <a:t>11/05/1435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29C14-FCF6-4E22-BB80-80A428D59A00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A4C68-9263-4B11-97A8-26295F1AA2DA}" type="datetimeFigureOut">
              <a:rPr lang="ar-JO" smtClean="0"/>
              <a:pPr/>
              <a:t>11/05/1435</a:t>
            </a:fld>
            <a:endParaRPr lang="ar-J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29C14-FCF6-4E22-BB80-80A428D59A00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A4C68-9263-4B11-97A8-26295F1AA2DA}" type="datetimeFigureOut">
              <a:rPr lang="ar-JO" smtClean="0"/>
              <a:pPr/>
              <a:t>11/05/1435</a:t>
            </a:fld>
            <a:endParaRPr lang="ar-J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29C14-FCF6-4E22-BB80-80A428D59A00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A4C68-9263-4B11-97A8-26295F1AA2DA}" type="datetimeFigureOut">
              <a:rPr lang="ar-JO" smtClean="0"/>
              <a:pPr/>
              <a:t>11/05/1435</a:t>
            </a:fld>
            <a:endParaRPr lang="ar-J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29C14-FCF6-4E22-BB80-80A428D59A00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A4C68-9263-4B11-97A8-26295F1AA2DA}" type="datetimeFigureOut">
              <a:rPr lang="ar-JO" smtClean="0"/>
              <a:pPr/>
              <a:t>11/05/1435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29C14-FCF6-4E22-BB80-80A428D59A00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J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A4C68-9263-4B11-97A8-26295F1AA2DA}" type="datetimeFigureOut">
              <a:rPr lang="ar-JO" smtClean="0"/>
              <a:pPr/>
              <a:t>11/05/1435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29C14-FCF6-4E22-BB80-80A428D59A00}" type="slidenum">
              <a:rPr lang="ar-JO" smtClean="0"/>
              <a:pPr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J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J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0A4C68-9263-4B11-97A8-26295F1AA2DA}" type="datetimeFigureOut">
              <a:rPr lang="ar-JO" smtClean="0"/>
              <a:pPr/>
              <a:t>11/05/1435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B29C14-FCF6-4E22-BB80-80A428D59A00}" type="slidenum">
              <a:rPr lang="ar-JO" smtClean="0"/>
              <a:pPr/>
              <a:t>‹#›</a:t>
            </a:fld>
            <a:endParaRPr lang="ar-J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JO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Brain stem sections </a:t>
            </a:r>
            <a:endParaRPr lang="ar-JO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Medulla oblongata</a:t>
            </a:r>
          </a:p>
          <a:p>
            <a:r>
              <a:rPr lang="en-US" dirty="0" smtClean="0"/>
              <a:t>Lab 4</a:t>
            </a:r>
            <a:endParaRPr lang="ar-JO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yramidal decussati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038600" y="228600"/>
            <a:ext cx="4088876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1">
            <a:spAutoFit/>
          </a:bodyPr>
          <a:lstStyle/>
          <a:p>
            <a:r>
              <a:rPr lang="en-US" dirty="0" smtClean="0"/>
              <a:t>Medulla at level of pyramidal </a:t>
            </a:r>
            <a:r>
              <a:rPr lang="en-US" dirty="0" err="1" smtClean="0"/>
              <a:t>decussation</a:t>
            </a:r>
            <a:endParaRPr lang="ar-JO" dirty="0"/>
          </a:p>
        </p:txBody>
      </p:sp>
      <p:sp>
        <p:nvSpPr>
          <p:cNvPr id="4" name="TextBox 3"/>
          <p:cNvSpPr txBox="1"/>
          <p:nvPr/>
        </p:nvSpPr>
        <p:spPr>
          <a:xfrm>
            <a:off x="1066800" y="3657600"/>
            <a:ext cx="2289409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1">
            <a:spAutoFit/>
          </a:bodyPr>
          <a:lstStyle/>
          <a:p>
            <a:r>
              <a:rPr lang="en-US" dirty="0" smtClean="0"/>
              <a:t>pyramidal </a:t>
            </a:r>
            <a:r>
              <a:rPr lang="en-US" dirty="0" err="1" smtClean="0"/>
              <a:t>decussation</a:t>
            </a:r>
            <a:endParaRPr lang="ar-JO" dirty="0"/>
          </a:p>
        </p:txBody>
      </p:sp>
      <p:cxnSp>
        <p:nvCxnSpPr>
          <p:cNvPr id="6" name="Straight Connector 5"/>
          <p:cNvCxnSpPr>
            <a:stCxn id="4" idx="3"/>
          </p:cNvCxnSpPr>
          <p:nvPr/>
        </p:nvCxnSpPr>
        <p:spPr>
          <a:xfrm>
            <a:off x="3356209" y="3842266"/>
            <a:ext cx="2663591" cy="4393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172200" y="762000"/>
            <a:ext cx="1715791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1">
            <a:spAutoFit/>
          </a:bodyPr>
          <a:lstStyle/>
          <a:p>
            <a:r>
              <a:rPr lang="en-US" dirty="0" err="1" smtClean="0"/>
              <a:t>Fasiculus</a:t>
            </a:r>
            <a:r>
              <a:rPr lang="en-US" dirty="0" smtClean="0"/>
              <a:t> </a:t>
            </a:r>
            <a:r>
              <a:rPr lang="en-US" dirty="0" err="1" smtClean="0"/>
              <a:t>gracilis</a:t>
            </a:r>
            <a:endParaRPr lang="ar-JO" dirty="0"/>
          </a:p>
        </p:txBody>
      </p:sp>
      <p:sp>
        <p:nvSpPr>
          <p:cNvPr id="8" name="TextBox 7"/>
          <p:cNvSpPr txBox="1"/>
          <p:nvPr/>
        </p:nvSpPr>
        <p:spPr>
          <a:xfrm>
            <a:off x="7215587" y="1143000"/>
            <a:ext cx="1928413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1">
            <a:spAutoFit/>
          </a:bodyPr>
          <a:lstStyle/>
          <a:p>
            <a:r>
              <a:rPr lang="en-US" dirty="0" err="1" smtClean="0"/>
              <a:t>Fasiculus</a:t>
            </a:r>
            <a:r>
              <a:rPr lang="en-US" dirty="0" smtClean="0"/>
              <a:t> </a:t>
            </a:r>
            <a:r>
              <a:rPr lang="en-US" dirty="0" err="1" smtClean="0"/>
              <a:t>cuneatus</a:t>
            </a:r>
            <a:endParaRPr lang="ar-JO" dirty="0"/>
          </a:p>
        </p:txBody>
      </p:sp>
      <p:cxnSp>
        <p:nvCxnSpPr>
          <p:cNvPr id="10" name="Straight Connector 9"/>
          <p:cNvCxnSpPr/>
          <p:nvPr/>
        </p:nvCxnSpPr>
        <p:spPr>
          <a:xfrm flipH="1">
            <a:off x="6400800" y="1143000"/>
            <a:ext cx="381000" cy="381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>
            <a:stCxn id="8" idx="2"/>
          </p:cNvCxnSpPr>
          <p:nvPr/>
        </p:nvCxnSpPr>
        <p:spPr>
          <a:xfrm flipH="1">
            <a:off x="7086600" y="1512332"/>
            <a:ext cx="1093194" cy="24026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688152" y="1600200"/>
            <a:ext cx="1455848" cy="52322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1">
            <a:spAutoFit/>
          </a:bodyPr>
          <a:lstStyle/>
          <a:p>
            <a:r>
              <a:rPr lang="en-US" sz="1400" dirty="0" smtClean="0"/>
              <a:t>Spinal nucleus of </a:t>
            </a:r>
          </a:p>
          <a:p>
            <a:r>
              <a:rPr lang="en-US" sz="1400" dirty="0" err="1" smtClean="0"/>
              <a:t>trigimenal</a:t>
            </a:r>
            <a:r>
              <a:rPr lang="en-US" sz="1400" dirty="0" smtClean="0"/>
              <a:t> nerve</a:t>
            </a:r>
            <a:endParaRPr lang="ar-JO" sz="1400" dirty="0"/>
          </a:p>
        </p:txBody>
      </p:sp>
      <p:cxnSp>
        <p:nvCxnSpPr>
          <p:cNvPr id="15" name="Straight Connector 14"/>
          <p:cNvCxnSpPr/>
          <p:nvPr/>
        </p:nvCxnSpPr>
        <p:spPr>
          <a:xfrm flipH="1">
            <a:off x="7772400" y="2133600"/>
            <a:ext cx="762000" cy="381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7391400" y="5486400"/>
            <a:ext cx="954620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1">
            <a:spAutoFit/>
          </a:bodyPr>
          <a:lstStyle/>
          <a:p>
            <a:r>
              <a:rPr lang="en-US" dirty="0" smtClean="0"/>
              <a:t>pyramid</a:t>
            </a:r>
            <a:endParaRPr lang="ar-JO" dirty="0"/>
          </a:p>
        </p:txBody>
      </p:sp>
      <p:cxnSp>
        <p:nvCxnSpPr>
          <p:cNvPr id="18" name="Straight Connector 17"/>
          <p:cNvCxnSpPr/>
          <p:nvPr/>
        </p:nvCxnSpPr>
        <p:spPr>
          <a:xfrm flipH="1" flipV="1">
            <a:off x="6705600" y="5257800"/>
            <a:ext cx="914400" cy="2286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676400" y="2438400"/>
            <a:ext cx="1403782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1">
            <a:spAutoFit/>
          </a:bodyPr>
          <a:lstStyle/>
          <a:p>
            <a:r>
              <a:rPr lang="en-US" dirty="0" smtClean="0"/>
              <a:t>Central canal</a:t>
            </a:r>
            <a:endParaRPr lang="ar-JO" dirty="0"/>
          </a:p>
        </p:txBody>
      </p:sp>
      <p:cxnSp>
        <p:nvCxnSpPr>
          <p:cNvPr id="21" name="Straight Connector 20"/>
          <p:cNvCxnSpPr/>
          <p:nvPr/>
        </p:nvCxnSpPr>
        <p:spPr>
          <a:xfrm flipH="1" flipV="1">
            <a:off x="3048000" y="2590800"/>
            <a:ext cx="2971800" cy="6096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ensory decussatio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247952" y="228600"/>
            <a:ext cx="3879524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1">
            <a:spAutoFit/>
          </a:bodyPr>
          <a:lstStyle/>
          <a:p>
            <a:r>
              <a:rPr lang="en-US" dirty="0" smtClean="0"/>
              <a:t>Medulla at level of sensory </a:t>
            </a:r>
            <a:r>
              <a:rPr lang="en-US" dirty="0" err="1" smtClean="0"/>
              <a:t>decussation</a:t>
            </a:r>
            <a:endParaRPr lang="ar-JO" dirty="0"/>
          </a:p>
        </p:txBody>
      </p:sp>
      <p:sp>
        <p:nvSpPr>
          <p:cNvPr id="4" name="TextBox 3"/>
          <p:cNvSpPr txBox="1"/>
          <p:nvPr/>
        </p:nvSpPr>
        <p:spPr>
          <a:xfrm>
            <a:off x="1295400" y="3124200"/>
            <a:ext cx="1867819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1">
            <a:spAutoFit/>
          </a:bodyPr>
          <a:lstStyle/>
          <a:p>
            <a:r>
              <a:rPr lang="en-US" dirty="0" smtClean="0"/>
              <a:t>Medial </a:t>
            </a:r>
            <a:r>
              <a:rPr lang="en-US" dirty="0" err="1" smtClean="0"/>
              <a:t>leminiscus</a:t>
            </a:r>
            <a:endParaRPr lang="ar-JO" dirty="0"/>
          </a:p>
        </p:txBody>
      </p:sp>
      <p:cxnSp>
        <p:nvCxnSpPr>
          <p:cNvPr id="6" name="Straight Connector 5"/>
          <p:cNvCxnSpPr>
            <a:stCxn id="4" idx="3"/>
          </p:cNvCxnSpPr>
          <p:nvPr/>
        </p:nvCxnSpPr>
        <p:spPr>
          <a:xfrm>
            <a:off x="3163219" y="3308866"/>
            <a:ext cx="2932781" cy="57733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 flipV="1">
            <a:off x="2971800" y="2590800"/>
            <a:ext cx="2514600" cy="533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838225" y="2362200"/>
            <a:ext cx="2255169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1">
            <a:spAutoFit/>
          </a:bodyPr>
          <a:lstStyle/>
          <a:p>
            <a:r>
              <a:rPr lang="en-US" dirty="0" smtClean="0"/>
              <a:t>Internal </a:t>
            </a:r>
            <a:r>
              <a:rPr lang="en-US" dirty="0" err="1" smtClean="0"/>
              <a:t>arcuate</a:t>
            </a:r>
            <a:r>
              <a:rPr lang="en-US" dirty="0" smtClean="0"/>
              <a:t> fibers</a:t>
            </a:r>
            <a:endParaRPr lang="ar-JO" dirty="0"/>
          </a:p>
        </p:txBody>
      </p:sp>
      <p:sp>
        <p:nvSpPr>
          <p:cNvPr id="10" name="TextBox 9"/>
          <p:cNvSpPr txBox="1"/>
          <p:nvPr/>
        </p:nvSpPr>
        <p:spPr>
          <a:xfrm>
            <a:off x="5611549" y="685800"/>
            <a:ext cx="1627433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1">
            <a:spAutoFit/>
          </a:bodyPr>
          <a:lstStyle/>
          <a:p>
            <a:r>
              <a:rPr lang="en-US" dirty="0" smtClean="0"/>
              <a:t>Nucleus </a:t>
            </a:r>
            <a:r>
              <a:rPr lang="en-US" dirty="0" err="1" smtClean="0"/>
              <a:t>gracilis</a:t>
            </a:r>
            <a:endParaRPr lang="ar-JO" dirty="0"/>
          </a:p>
        </p:txBody>
      </p:sp>
      <p:sp>
        <p:nvSpPr>
          <p:cNvPr id="11" name="TextBox 10"/>
          <p:cNvSpPr txBox="1"/>
          <p:nvPr/>
        </p:nvSpPr>
        <p:spPr>
          <a:xfrm>
            <a:off x="7303944" y="990600"/>
            <a:ext cx="1840056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1">
            <a:spAutoFit/>
          </a:bodyPr>
          <a:lstStyle/>
          <a:p>
            <a:r>
              <a:rPr lang="en-US" dirty="0" smtClean="0"/>
              <a:t>Nucleus </a:t>
            </a:r>
            <a:r>
              <a:rPr lang="en-US" dirty="0" err="1" smtClean="0"/>
              <a:t>cuneatus</a:t>
            </a:r>
            <a:endParaRPr lang="ar-JO" dirty="0"/>
          </a:p>
        </p:txBody>
      </p:sp>
      <p:cxnSp>
        <p:nvCxnSpPr>
          <p:cNvPr id="13" name="Straight Connector 12"/>
          <p:cNvCxnSpPr/>
          <p:nvPr/>
        </p:nvCxnSpPr>
        <p:spPr>
          <a:xfrm flipH="1">
            <a:off x="6400800" y="1066800"/>
            <a:ext cx="228600" cy="381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7239000" y="1371600"/>
            <a:ext cx="838200" cy="5334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7391400" y="5486400"/>
            <a:ext cx="954620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1">
            <a:spAutoFit/>
          </a:bodyPr>
          <a:lstStyle/>
          <a:p>
            <a:r>
              <a:rPr lang="en-US" dirty="0" smtClean="0"/>
              <a:t>pyramid</a:t>
            </a:r>
            <a:endParaRPr lang="ar-JO" dirty="0"/>
          </a:p>
        </p:txBody>
      </p:sp>
      <p:cxnSp>
        <p:nvCxnSpPr>
          <p:cNvPr id="18" name="Straight Connector 17"/>
          <p:cNvCxnSpPr/>
          <p:nvPr/>
        </p:nvCxnSpPr>
        <p:spPr>
          <a:xfrm flipH="1" flipV="1">
            <a:off x="6934200" y="5105400"/>
            <a:ext cx="1066800" cy="381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2057400" y="1295400"/>
            <a:ext cx="1403782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1">
            <a:spAutoFit/>
          </a:bodyPr>
          <a:lstStyle/>
          <a:p>
            <a:r>
              <a:rPr lang="en-US" dirty="0" smtClean="0"/>
              <a:t>Central canal</a:t>
            </a:r>
            <a:endParaRPr lang="ar-JO" dirty="0"/>
          </a:p>
        </p:txBody>
      </p:sp>
      <p:cxnSp>
        <p:nvCxnSpPr>
          <p:cNvPr id="21" name="Straight Connector 20"/>
          <p:cNvCxnSpPr>
            <a:stCxn id="19" idx="3"/>
          </p:cNvCxnSpPr>
          <p:nvPr/>
        </p:nvCxnSpPr>
        <p:spPr>
          <a:xfrm>
            <a:off x="3461182" y="1480066"/>
            <a:ext cx="2711018" cy="118693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7688152" y="1600200"/>
            <a:ext cx="1455848" cy="52322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1">
            <a:spAutoFit/>
          </a:bodyPr>
          <a:lstStyle/>
          <a:p>
            <a:r>
              <a:rPr lang="en-US" sz="1400" dirty="0" smtClean="0"/>
              <a:t>Spinal nucleus of </a:t>
            </a:r>
          </a:p>
          <a:p>
            <a:r>
              <a:rPr lang="en-US" sz="1400" dirty="0" err="1" smtClean="0"/>
              <a:t>trigimenal</a:t>
            </a:r>
            <a:r>
              <a:rPr lang="en-US" sz="1400" dirty="0" smtClean="0"/>
              <a:t> nerve</a:t>
            </a:r>
            <a:endParaRPr lang="ar-JO" sz="1400" dirty="0"/>
          </a:p>
        </p:txBody>
      </p:sp>
      <p:cxnSp>
        <p:nvCxnSpPr>
          <p:cNvPr id="24" name="Straight Connector 23"/>
          <p:cNvCxnSpPr/>
          <p:nvPr/>
        </p:nvCxnSpPr>
        <p:spPr>
          <a:xfrm flipH="1">
            <a:off x="7772400" y="2133600"/>
            <a:ext cx="762000" cy="381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olive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223382" y="609600"/>
            <a:ext cx="1659429" cy="30777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1">
            <a:spAutoFit/>
          </a:bodyPr>
          <a:lstStyle/>
          <a:p>
            <a:r>
              <a:rPr lang="en-US" sz="1400" dirty="0" smtClean="0"/>
              <a:t>Hypoglossal nucleus</a:t>
            </a:r>
            <a:endParaRPr lang="ar-JO" sz="1400" dirty="0"/>
          </a:p>
        </p:txBody>
      </p:sp>
      <p:cxnSp>
        <p:nvCxnSpPr>
          <p:cNvPr id="5" name="Straight Connector 4"/>
          <p:cNvCxnSpPr/>
          <p:nvPr/>
        </p:nvCxnSpPr>
        <p:spPr>
          <a:xfrm flipH="1">
            <a:off x="6096000" y="990600"/>
            <a:ext cx="609600" cy="13716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7479185" y="304800"/>
            <a:ext cx="1664815" cy="307777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1">
            <a:spAutoFit/>
          </a:bodyPr>
          <a:lstStyle/>
          <a:p>
            <a:r>
              <a:rPr lang="en-US" sz="1400" dirty="0" smtClean="0"/>
              <a:t>Dorsal </a:t>
            </a:r>
            <a:r>
              <a:rPr lang="en-US" sz="1400" dirty="0" err="1" smtClean="0"/>
              <a:t>vagal</a:t>
            </a:r>
            <a:r>
              <a:rPr lang="en-US" sz="1400" dirty="0" smtClean="0"/>
              <a:t> nucleus</a:t>
            </a:r>
            <a:endParaRPr lang="ar-JO" sz="1400" dirty="0"/>
          </a:p>
        </p:txBody>
      </p:sp>
      <p:cxnSp>
        <p:nvCxnSpPr>
          <p:cNvPr id="8" name="Straight Connector 7"/>
          <p:cNvCxnSpPr/>
          <p:nvPr/>
        </p:nvCxnSpPr>
        <p:spPr>
          <a:xfrm flipH="1">
            <a:off x="6705600" y="609600"/>
            <a:ext cx="1828800" cy="15240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8398283" y="1066800"/>
            <a:ext cx="745717" cy="52322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1">
            <a:spAutoFit/>
          </a:bodyPr>
          <a:lstStyle/>
          <a:p>
            <a:r>
              <a:rPr lang="en-US" sz="1400" dirty="0" smtClean="0"/>
              <a:t>Solitary</a:t>
            </a:r>
          </a:p>
          <a:p>
            <a:r>
              <a:rPr lang="en-US" sz="1400" dirty="0" smtClean="0"/>
              <a:t>nucleus</a:t>
            </a:r>
            <a:endParaRPr lang="ar-JO" sz="1400" dirty="0"/>
          </a:p>
        </p:txBody>
      </p:sp>
      <p:cxnSp>
        <p:nvCxnSpPr>
          <p:cNvPr id="11" name="Straight Connector 10"/>
          <p:cNvCxnSpPr/>
          <p:nvPr/>
        </p:nvCxnSpPr>
        <p:spPr>
          <a:xfrm flipH="1">
            <a:off x="7162800" y="1600200"/>
            <a:ext cx="1447800" cy="6096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1981200" y="2209800"/>
            <a:ext cx="484428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1">
            <a:spAutoFit/>
          </a:bodyPr>
          <a:lstStyle/>
          <a:p>
            <a:r>
              <a:rPr lang="en-US" dirty="0" smtClean="0"/>
              <a:t>ICP</a:t>
            </a:r>
            <a:endParaRPr lang="ar-JO" dirty="0"/>
          </a:p>
        </p:txBody>
      </p:sp>
      <p:cxnSp>
        <p:nvCxnSpPr>
          <p:cNvPr id="14" name="Straight Connector 13"/>
          <p:cNvCxnSpPr>
            <a:stCxn id="12" idx="3"/>
          </p:cNvCxnSpPr>
          <p:nvPr/>
        </p:nvCxnSpPr>
        <p:spPr>
          <a:xfrm flipV="1">
            <a:off x="2465628" y="2209800"/>
            <a:ext cx="887172" cy="18466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0" y="4724400"/>
            <a:ext cx="2329741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1">
            <a:spAutoFit/>
          </a:bodyPr>
          <a:lstStyle/>
          <a:p>
            <a:r>
              <a:rPr lang="en-US" dirty="0" smtClean="0"/>
              <a:t>Inferior </a:t>
            </a:r>
            <a:r>
              <a:rPr lang="en-US" dirty="0" err="1" smtClean="0"/>
              <a:t>olivary</a:t>
            </a:r>
            <a:r>
              <a:rPr lang="en-US" dirty="0" smtClean="0"/>
              <a:t> nucleus</a:t>
            </a:r>
            <a:endParaRPr lang="ar-JO" dirty="0"/>
          </a:p>
        </p:txBody>
      </p:sp>
      <p:cxnSp>
        <p:nvCxnSpPr>
          <p:cNvPr id="17" name="Straight Connector 16"/>
          <p:cNvCxnSpPr>
            <a:stCxn id="15" idx="3"/>
          </p:cNvCxnSpPr>
          <p:nvPr/>
        </p:nvCxnSpPr>
        <p:spPr>
          <a:xfrm flipV="1">
            <a:off x="2329741" y="4648200"/>
            <a:ext cx="1556459" cy="26086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800600" y="6324600"/>
            <a:ext cx="954620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1">
            <a:spAutoFit/>
          </a:bodyPr>
          <a:lstStyle/>
          <a:p>
            <a:r>
              <a:rPr lang="en-US" dirty="0" smtClean="0"/>
              <a:t>pyramid</a:t>
            </a:r>
            <a:endParaRPr lang="ar-JO" dirty="0"/>
          </a:p>
        </p:txBody>
      </p:sp>
      <p:cxnSp>
        <p:nvCxnSpPr>
          <p:cNvPr id="20" name="Straight Connector 19"/>
          <p:cNvCxnSpPr/>
          <p:nvPr/>
        </p:nvCxnSpPr>
        <p:spPr>
          <a:xfrm flipH="1" flipV="1">
            <a:off x="5410200" y="5638800"/>
            <a:ext cx="76200" cy="6858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4953000" y="2895600"/>
            <a:ext cx="415499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RF</a:t>
            </a:r>
            <a:endParaRPr lang="ar-JO" dirty="0">
              <a:solidFill>
                <a:schemeClr val="bg1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57200" y="3505200"/>
            <a:ext cx="1867819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1">
            <a:spAutoFit/>
          </a:bodyPr>
          <a:lstStyle/>
          <a:p>
            <a:r>
              <a:rPr lang="en-US" dirty="0" smtClean="0"/>
              <a:t>Medial </a:t>
            </a:r>
            <a:r>
              <a:rPr lang="en-US" dirty="0" err="1" smtClean="0"/>
              <a:t>leminiscus</a:t>
            </a:r>
            <a:endParaRPr lang="ar-JO" dirty="0"/>
          </a:p>
        </p:txBody>
      </p:sp>
      <p:cxnSp>
        <p:nvCxnSpPr>
          <p:cNvPr id="25" name="Straight Connector 24"/>
          <p:cNvCxnSpPr>
            <a:stCxn id="23" idx="3"/>
          </p:cNvCxnSpPr>
          <p:nvPr/>
        </p:nvCxnSpPr>
        <p:spPr>
          <a:xfrm>
            <a:off x="2325019" y="3689866"/>
            <a:ext cx="3389981" cy="577334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5410200" y="1447800"/>
            <a:ext cx="1091966" cy="276999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1200" dirty="0" smtClean="0"/>
              <a:t>4</a:t>
            </a:r>
            <a:r>
              <a:rPr lang="en-US" sz="1200" baseline="30000" dirty="0" smtClean="0"/>
              <a:t>TH</a:t>
            </a:r>
            <a:r>
              <a:rPr lang="en-US" sz="1200" dirty="0" smtClean="0"/>
              <a:t> VENTRICLE</a:t>
            </a:r>
            <a:endParaRPr lang="ar-JO" sz="1200" dirty="0"/>
          </a:p>
        </p:txBody>
      </p:sp>
      <p:sp>
        <p:nvSpPr>
          <p:cNvPr id="27" name="TextBox 26"/>
          <p:cNvSpPr txBox="1"/>
          <p:nvPr/>
        </p:nvSpPr>
        <p:spPr>
          <a:xfrm>
            <a:off x="2133600" y="0"/>
            <a:ext cx="2518895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1">
            <a:spAutoFit/>
          </a:bodyPr>
          <a:lstStyle/>
          <a:p>
            <a:r>
              <a:rPr lang="en-US" dirty="0" smtClean="0"/>
              <a:t>Medulla at level of olives</a:t>
            </a:r>
            <a:endParaRPr lang="ar-JO" dirty="0"/>
          </a:p>
        </p:txBody>
      </p:sp>
      <p:sp>
        <p:nvSpPr>
          <p:cNvPr id="21" name="TextBox 20"/>
          <p:cNvSpPr txBox="1"/>
          <p:nvPr/>
        </p:nvSpPr>
        <p:spPr>
          <a:xfrm>
            <a:off x="2133600" y="2971800"/>
            <a:ext cx="585417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1">
            <a:spAutoFit/>
          </a:bodyPr>
          <a:lstStyle/>
          <a:p>
            <a:r>
              <a:rPr lang="en-US" dirty="0" smtClean="0"/>
              <a:t>MLF</a:t>
            </a:r>
            <a:endParaRPr lang="ar-JO" dirty="0"/>
          </a:p>
        </p:txBody>
      </p:sp>
      <p:cxnSp>
        <p:nvCxnSpPr>
          <p:cNvPr id="28" name="Straight Connector 27"/>
          <p:cNvCxnSpPr>
            <a:stCxn id="21" idx="3"/>
          </p:cNvCxnSpPr>
          <p:nvPr/>
        </p:nvCxnSpPr>
        <p:spPr>
          <a:xfrm flipV="1">
            <a:off x="2719017" y="2743200"/>
            <a:ext cx="3072183" cy="41326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olive 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  <p:sp>
        <p:nvSpPr>
          <p:cNvPr id="3" name="TextBox 2"/>
          <p:cNvSpPr txBox="1"/>
          <p:nvPr/>
        </p:nvSpPr>
        <p:spPr>
          <a:xfrm>
            <a:off x="5257800" y="228600"/>
            <a:ext cx="739691" cy="36933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 rtlCol="1">
            <a:spAutoFit/>
          </a:bodyPr>
          <a:lstStyle/>
          <a:p>
            <a:r>
              <a:rPr lang="en-US" dirty="0" smtClean="0"/>
              <a:t>Exam </a:t>
            </a:r>
            <a:endParaRPr lang="ar-JO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74</Words>
  <Application>Microsoft Office PowerPoint</Application>
  <PresentationFormat>On-screen Show (4:3)</PresentationFormat>
  <Paragraphs>33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Brain stem sections </vt:lpstr>
      <vt:lpstr>Slide 2</vt:lpstr>
      <vt:lpstr>Slide 3</vt:lpstr>
      <vt:lpstr>Slide 4</vt:lpstr>
      <vt:lpstr>Slide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Brain stem sections </dc:title>
  <dc:creator>Inas-</dc:creator>
  <cp:lastModifiedBy>Inas-</cp:lastModifiedBy>
  <cp:revision>9</cp:revision>
  <dcterms:created xsi:type="dcterms:W3CDTF">2014-03-05T11:35:18Z</dcterms:created>
  <dcterms:modified xsi:type="dcterms:W3CDTF">2014-03-12T09:51:36Z</dcterms:modified>
</cp:coreProperties>
</file>