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3"/>
  </p:notesMasterIdLst>
  <p:sldIdLst>
    <p:sldId id="256" r:id="rId4"/>
    <p:sldId id="264" r:id="rId5"/>
    <p:sldId id="354" r:id="rId6"/>
    <p:sldId id="267" r:id="rId7"/>
    <p:sldId id="268" r:id="rId8"/>
    <p:sldId id="269" r:id="rId9"/>
    <p:sldId id="270" r:id="rId10"/>
    <p:sldId id="271" r:id="rId11"/>
    <p:sldId id="272" r:id="rId12"/>
    <p:sldId id="275" r:id="rId13"/>
    <p:sldId id="276" r:id="rId14"/>
    <p:sldId id="325" r:id="rId15"/>
    <p:sldId id="27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6" r:id="rId24"/>
    <p:sldId id="297" r:id="rId25"/>
    <p:sldId id="279" r:id="rId26"/>
    <p:sldId id="280" r:id="rId27"/>
    <p:sldId id="281" r:id="rId28"/>
    <p:sldId id="282" r:id="rId29"/>
    <p:sldId id="283" r:id="rId30"/>
    <p:sldId id="285" r:id="rId31"/>
    <p:sldId id="284" r:id="rId32"/>
    <p:sldId id="286" r:id="rId33"/>
    <p:sldId id="287" r:id="rId34"/>
    <p:sldId id="298" r:id="rId35"/>
    <p:sldId id="302" r:id="rId36"/>
    <p:sldId id="299" r:id="rId37"/>
    <p:sldId id="300" r:id="rId38"/>
    <p:sldId id="301" r:id="rId39"/>
    <p:sldId id="303" r:id="rId40"/>
    <p:sldId id="315" r:id="rId41"/>
    <p:sldId id="304" r:id="rId42"/>
    <p:sldId id="305" r:id="rId43"/>
    <p:sldId id="355" r:id="rId44"/>
    <p:sldId id="306" r:id="rId45"/>
    <p:sldId id="326" r:id="rId46"/>
    <p:sldId id="307" r:id="rId47"/>
    <p:sldId id="308" r:id="rId48"/>
    <p:sldId id="309" r:id="rId49"/>
    <p:sldId id="310" r:id="rId50"/>
    <p:sldId id="313" r:id="rId51"/>
    <p:sldId id="316" r:id="rId52"/>
    <p:sldId id="317" r:id="rId53"/>
    <p:sldId id="318" r:id="rId54"/>
    <p:sldId id="319" r:id="rId55"/>
    <p:sldId id="328" r:id="rId56"/>
    <p:sldId id="329" r:id="rId57"/>
    <p:sldId id="330" r:id="rId58"/>
    <p:sldId id="331" r:id="rId59"/>
    <p:sldId id="332" r:id="rId60"/>
    <p:sldId id="333" r:id="rId61"/>
    <p:sldId id="336" r:id="rId62"/>
    <p:sldId id="334" r:id="rId63"/>
    <p:sldId id="335" r:id="rId64"/>
    <p:sldId id="337" r:id="rId65"/>
    <p:sldId id="338" r:id="rId66"/>
    <p:sldId id="339" r:id="rId67"/>
    <p:sldId id="340" r:id="rId68"/>
    <p:sldId id="341" r:id="rId69"/>
    <p:sldId id="342" r:id="rId70"/>
    <p:sldId id="343" r:id="rId71"/>
    <p:sldId id="344" r:id="rId72"/>
    <p:sldId id="345" r:id="rId73"/>
    <p:sldId id="346" r:id="rId74"/>
    <p:sldId id="347" r:id="rId75"/>
    <p:sldId id="348" r:id="rId76"/>
    <p:sldId id="349" r:id="rId77"/>
    <p:sldId id="350" r:id="rId78"/>
    <p:sldId id="351" r:id="rId79"/>
    <p:sldId id="263" r:id="rId80"/>
    <p:sldId id="352" r:id="rId81"/>
    <p:sldId id="353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presProps" Target="presProps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tableStyles" Target="tableStyles.xml"/><Relationship Id="rId61" Type="http://schemas.openxmlformats.org/officeDocument/2006/relationships/slide" Target="slides/slide58.xml"/><Relationship Id="rId82" Type="http://schemas.openxmlformats.org/officeDocument/2006/relationships/slide" Target="slides/slide7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E152E-1941-4F2B-9FAC-7BC66ECC20BD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22D73-8EA3-4FE7-AE98-F34F28BB6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22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22D73-8EA3-4FE7-AE98-F34F28BB6C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8A3E-7F20-452D-A39C-E1F28E611EA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8A3E-7F20-452D-A39C-E1F28E611EA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66F89-570F-46AD-B6B0-289B69F2DF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8A3E-7F20-452D-A39C-E1F28E611EA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A2525-FC1C-4DD0-B770-AD1C530FB98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A2525-FC1C-4DD0-B770-AD1C530FB98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8A3E-7F20-452D-A39C-E1F28E611E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A2525-FC1C-4DD0-B770-AD1C530FB98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A2525-FC1C-4DD0-B770-AD1C530FB98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A2525-FC1C-4DD0-B770-AD1C530FB98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22D73-8EA3-4FE7-AE98-F34F28BB6C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A1FE0-0D36-4384-98E6-B503FA8056B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669F-E026-4A6A-B4A5-976CB59E2C1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669F-E026-4A6A-B4A5-976CB59E2C1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669F-E026-4A6A-B4A5-976CB59E2C1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8A3E-7F20-452D-A39C-E1F28E611E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669F-E026-4A6A-B4A5-976CB59E2C1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22D73-8EA3-4FE7-AE98-F34F28BB6C0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669F-E026-4A6A-B4A5-976CB59E2C1F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22D73-8EA3-4FE7-AE98-F34F28BB6C0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669F-E026-4A6A-B4A5-976CB59E2C1F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669F-E026-4A6A-B4A5-976CB59E2C1F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669F-E026-4A6A-B4A5-976CB59E2C1F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669F-E026-4A6A-B4A5-976CB59E2C1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669F-E026-4A6A-B4A5-976CB59E2C1F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669F-E026-4A6A-B4A5-976CB59E2C1F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A2525-FC1C-4DD0-B770-AD1C530FB98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669F-E026-4A6A-B4A5-976CB59E2C1F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669F-E026-4A6A-B4A5-976CB59E2C1F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669F-E026-4A6A-B4A5-976CB59E2C1F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0BCE83-D7A5-4813-B10B-DCA7CDB5787D}" type="slidenum">
              <a:rPr lang="en-US" smtClean="0">
                <a:latin typeface="Arial" pitchFamily="34" charset="0"/>
              </a:rPr>
              <a:pPr/>
              <a:t>53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0C29-F71E-4259-89E1-FB4614ECDAF8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DDDF76-504C-45CE-BA90-6CB2A57EAA16}" type="slidenum">
              <a:rPr lang="en-US" smtClean="0">
                <a:latin typeface="Arial" pitchFamily="34" charset="0"/>
              </a:rPr>
              <a:pPr/>
              <a:t>55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582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Diabetes affects over 140 million worldwide and this figure is likely to reach 300 million by 2025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The causes behind this rapid rise in prevalence include population growth and aging, an increasing trend towards a poor diet, obesity, a sedentary lifestyle and urbanization</a:t>
            </a:r>
          </a:p>
          <a:p>
            <a:pPr eaLnBrk="1" hangingPunct="1">
              <a:buFontTx/>
              <a:buChar char="•"/>
            </a:pPr>
            <a:r>
              <a:rPr lang="en-US" altLang="en-US" smtClean="0">
                <a:latin typeface="Arial" pitchFamily="34" charset="0"/>
              </a:rPr>
              <a:t>Type 2 diabetes represents therefore a major, and increasing, healthcare burden</a:t>
            </a:r>
          </a:p>
          <a:p>
            <a:pPr eaLnBrk="1" hangingPunct="1"/>
            <a:endParaRPr lang="en-GB" altLang="en-US" sz="10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0DA7E-ED0E-41B5-9DE4-E99F7E991A3E}" type="slidenum">
              <a:rPr lang="en-US" smtClean="0">
                <a:latin typeface="Arial" pitchFamily="34" charset="0"/>
              </a:rPr>
              <a:pPr/>
              <a:t>56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DD337-074D-447A-AC50-8B5AF2539ADF}" type="slidenum">
              <a:rPr lang="en-US" smtClean="0">
                <a:latin typeface="Arial" pitchFamily="34" charset="0"/>
              </a:rPr>
              <a:pPr/>
              <a:t>57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0C29-F71E-4259-89E1-FB4614ECDAF8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82DB3-9EFF-487D-A304-639D3939BF56}" type="slidenum">
              <a:rPr lang="en-US" smtClean="0">
                <a:latin typeface="Arial" pitchFamily="34" charset="0"/>
              </a:rPr>
              <a:pPr/>
              <a:t>59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8A3E-7F20-452D-A39C-E1F28E611E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0C29-F71E-4259-89E1-FB4614ECDAF8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6CEA3-27C5-4F66-B25E-E61A738CF082}" type="slidenum">
              <a:rPr lang="en-US" smtClean="0">
                <a:latin typeface="Arial" pitchFamily="34" charset="0"/>
              </a:rPr>
              <a:pPr/>
              <a:t>61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FAED2B-D7F5-4A26-9279-F599B7D74958}" type="slidenum">
              <a:rPr lang="en-US" smtClean="0">
                <a:latin typeface="Arial" pitchFamily="34" charset="0"/>
              </a:rPr>
              <a:pPr/>
              <a:t>62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B294E-D043-4672-B73E-35356E21F436}" type="slidenum">
              <a:rPr lang="en-US" smtClean="0">
                <a:latin typeface="Arial" pitchFamily="34" charset="0"/>
              </a:rPr>
              <a:pPr/>
              <a:t>63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0C29-F71E-4259-89E1-FB4614ECDAF8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399CD4-2AA5-494A-9F47-14A78AAAD115}" type="slidenum">
              <a:rPr lang="en-US" smtClean="0">
                <a:latin typeface="Arial" pitchFamily="34" charset="0"/>
              </a:rPr>
              <a:pPr/>
              <a:t>65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8D604C-C593-443D-B806-05811F7BFCD7}" type="slidenum">
              <a:rPr lang="en-US" smtClean="0">
                <a:latin typeface="Arial" pitchFamily="34" charset="0"/>
              </a:rPr>
              <a:pPr/>
              <a:t>66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ECF24B-18F9-4C6D-9DF3-F1851875E7A5}" type="slidenum">
              <a:rPr lang="en-US" smtClean="0">
                <a:latin typeface="Arial" pitchFamily="34" charset="0"/>
              </a:rPr>
              <a:pPr/>
              <a:t>67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0C29-F71E-4259-89E1-FB4614ECDAF8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C1E10-861A-40B5-9D92-06C754A9AE37}" type="slidenum">
              <a:rPr lang="en-US" smtClean="0">
                <a:latin typeface="Arial" pitchFamily="34" charset="0"/>
              </a:rPr>
              <a:pPr/>
              <a:t>69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A2525-FC1C-4DD0-B770-AD1C530FB98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0C29-F71E-4259-89E1-FB4614ECDAF8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C8C02-9252-4ACD-9597-CD3A165195BF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0C29-F71E-4259-89E1-FB4614ECDAF8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0C29-F71E-4259-89E1-FB4614ECDAF8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0C29-F71E-4259-89E1-FB4614ECDAF8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0C29-F71E-4259-89E1-FB4614ECDAF8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0C29-F71E-4259-89E1-FB4614ECDAF8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22D73-8EA3-4FE7-AE98-F34F28BB6C0D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0C29-F71E-4259-89E1-FB4614ECDAF8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22D73-8EA3-4FE7-AE98-F34F28BB6C0D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8A3E-7F20-452D-A39C-E1F28E611EA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8A3E-7F20-452D-A39C-E1F28E611EA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84B-16FB-45C1-BFFF-BAB66F2733A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1BF0-986F-447D-AD22-8C0D4A59D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84B-16FB-45C1-BFFF-BAB66F2733A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1BF0-986F-447D-AD22-8C0D4A59D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84B-16FB-45C1-BFFF-BAB66F2733A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1BF0-986F-447D-AD22-8C0D4A59D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84B-16FB-45C1-BFFF-BAB66F2733A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1BF0-986F-447D-AD22-8C0D4A59D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84B-16FB-45C1-BFFF-BAB66F2733A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1BF0-986F-447D-AD22-8C0D4A59D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84B-16FB-45C1-BFFF-BAB66F2733A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1BF0-986F-447D-AD22-8C0D4A59D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84B-16FB-45C1-BFFF-BAB66F2733A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1BF0-986F-447D-AD22-8C0D4A59D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84B-16FB-45C1-BFFF-BAB66F2733A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1BF0-986F-447D-AD22-8C0D4A59D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84B-16FB-45C1-BFFF-BAB66F2733A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1BF0-986F-447D-AD22-8C0D4A59D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84B-16FB-45C1-BFFF-BAB66F2733A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1BF0-986F-447D-AD22-8C0D4A59D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184B-16FB-45C1-BFFF-BAB66F2733A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1BF0-986F-447D-AD22-8C0D4A59D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9184B-16FB-45C1-BFFF-BAB66F2733A1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1BF0-986F-447D-AD22-8C0D4A59D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E46D-A060-4C07-9036-B493B86F72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A99F3-0C61-4E4A-B403-6ABBFFEE0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online/content/topic.do?topicKey=drug_l_z/159390&amp;source=see_link" TargetMode="Externa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online/content/topic.do?topicKey=drug_l_z/159390&amp;source=see_link" TargetMode="Externa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Endocrine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Dental Course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Triiodothyronine</a:t>
            </a:r>
            <a:r>
              <a:rPr lang="en-US" dirty="0" smtClean="0"/>
              <a:t> (T3)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80 % by </a:t>
            </a:r>
            <a:r>
              <a:rPr lang="en-US" dirty="0" err="1" smtClean="0"/>
              <a:t>extrathyroidal</a:t>
            </a:r>
            <a:r>
              <a:rPr lang="en-US" dirty="0" smtClean="0"/>
              <a:t> </a:t>
            </a:r>
            <a:r>
              <a:rPr lang="en-US" dirty="0" err="1" smtClean="0"/>
              <a:t>deiodination</a:t>
            </a:r>
            <a:r>
              <a:rPr lang="en-US" dirty="0" smtClean="0"/>
              <a:t> of T4 </a:t>
            </a:r>
          </a:p>
          <a:p>
            <a:r>
              <a:rPr lang="en-US" dirty="0" smtClean="0"/>
              <a:t> 20% by the thyroid</a:t>
            </a:r>
          </a:p>
          <a:p>
            <a:r>
              <a:rPr lang="en-US" dirty="0" smtClean="0"/>
              <a:t>Reverse T3: Nearly all by </a:t>
            </a:r>
            <a:r>
              <a:rPr lang="en-US" dirty="0" err="1" smtClean="0"/>
              <a:t>extrathyroidal</a:t>
            </a:r>
            <a:r>
              <a:rPr lang="en-US" dirty="0" smtClean="0"/>
              <a:t> </a:t>
            </a:r>
            <a:r>
              <a:rPr lang="en-US" dirty="0" err="1" smtClean="0"/>
              <a:t>deiodination</a:t>
            </a:r>
            <a:r>
              <a:rPr lang="en-US" dirty="0" smtClean="0"/>
              <a:t> of T4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REGULATION OF THYROID HORMONE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• Regulation by </a:t>
            </a:r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dirty="0" err="1" smtClean="0"/>
              <a:t>Thyrotropin</a:t>
            </a:r>
            <a:r>
              <a:rPr lang="en-US" dirty="0" smtClean="0"/>
              <a:t> (</a:t>
            </a:r>
            <a:r>
              <a:rPr lang="en-US" b="1" dirty="0" smtClean="0"/>
              <a:t>TSH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dirty="0" err="1" smtClean="0"/>
              <a:t>Thyrotropin</a:t>
            </a:r>
            <a:r>
              <a:rPr lang="en-US" dirty="0" smtClean="0"/>
              <a:t>-releasing hormone (</a:t>
            </a:r>
            <a:r>
              <a:rPr lang="en-US" b="1" dirty="0" smtClean="0"/>
              <a:t>TRH</a:t>
            </a:r>
            <a:r>
              <a:rPr lang="en-US" dirty="0" smtClean="0"/>
              <a:t>).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16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Thyroid hormone </a:t>
            </a:r>
            <a:r>
              <a:rPr lang="en-US" dirty="0" err="1" smtClean="0"/>
              <a:t>deiodinases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 • </a:t>
            </a:r>
            <a:r>
              <a:rPr lang="en-US" b="1" dirty="0" smtClean="0"/>
              <a:t>Type I 5'-deiodinase (D1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 • </a:t>
            </a:r>
            <a:r>
              <a:rPr lang="en-US" b="1" dirty="0" smtClean="0"/>
              <a:t>Type II 5'-deiodinase (D2):</a:t>
            </a:r>
            <a:r>
              <a:rPr lang="en-US" dirty="0" smtClean="0"/>
              <a:t> </a:t>
            </a:r>
            <a:r>
              <a:rPr lang="en-US" b="1" dirty="0" smtClean="0"/>
              <a:t>majority of circulating T3 in humans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 • </a:t>
            </a:r>
            <a:r>
              <a:rPr lang="en-US" b="1" dirty="0" smtClean="0"/>
              <a:t>Type III 5-deiodinase (D3) </a:t>
            </a:r>
            <a:r>
              <a:rPr lang="en-US" dirty="0" smtClean="0"/>
              <a:t>inactivates T4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HYPOTHYROIDISM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Chronic autoimmune (Hashimoto's) </a:t>
            </a:r>
            <a:r>
              <a:rPr lang="en-US" dirty="0" err="1" smtClean="0"/>
              <a:t>thyroiditis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The </a:t>
            </a:r>
            <a:r>
              <a:rPr lang="en-US" b="1" dirty="0"/>
              <a:t>most common </a:t>
            </a:r>
            <a:r>
              <a:rPr lang="en-US" b="1" dirty="0" smtClean="0"/>
              <a:t>cause in </a:t>
            </a:r>
            <a:r>
              <a:rPr lang="en-US" b="1" dirty="0"/>
              <a:t>iodine-sufficient areas </a:t>
            </a:r>
            <a:r>
              <a:rPr lang="en-US" dirty="0"/>
              <a:t>of the </a:t>
            </a:r>
            <a:r>
              <a:rPr lang="en-US" dirty="0" smtClean="0"/>
              <a:t>world.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  <a:p>
            <a:pPr>
              <a:buNone/>
            </a:pPr>
            <a:r>
              <a:rPr lang="en-US" dirty="0" smtClean="0"/>
              <a:t>      - </a:t>
            </a:r>
            <a:r>
              <a:rPr lang="en-US" dirty="0" err="1" smtClean="0"/>
              <a:t>Cytotoxic</a:t>
            </a:r>
            <a:r>
              <a:rPr lang="en-US" dirty="0" smtClean="0"/>
              <a:t> </a:t>
            </a:r>
            <a:r>
              <a:rPr lang="en-US" dirty="0"/>
              <a:t>T cells may directly destroy thyroid cells.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&gt; 90 % of pts have high serum </a:t>
            </a:r>
            <a:r>
              <a:rPr lang="en-US" dirty="0" err="1" smtClean="0"/>
              <a:t>ab’s</a:t>
            </a:r>
            <a:r>
              <a:rPr lang="en-US" dirty="0" smtClean="0"/>
              <a:t> to TG, TPO , or  Na/I transporter 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Ab’s</a:t>
            </a:r>
            <a:r>
              <a:rPr lang="en-US" dirty="0" smtClean="0"/>
              <a:t>  block the action of TSH on the TSH receptor or are </a:t>
            </a:r>
            <a:r>
              <a:rPr lang="en-US" dirty="0" err="1" smtClean="0"/>
              <a:t>cytotoxic</a:t>
            </a:r>
            <a:r>
              <a:rPr lang="en-US" dirty="0" smtClean="0"/>
              <a:t> to thyroid cells 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</a:t>
            </a:r>
            <a:r>
              <a:rPr lang="en-US" dirty="0"/>
              <a:t>serum </a:t>
            </a:r>
            <a:r>
              <a:rPr lang="en-US" dirty="0" smtClean="0"/>
              <a:t>TPO </a:t>
            </a:r>
            <a:r>
              <a:rPr lang="en-US" dirty="0" err="1" smtClean="0"/>
              <a:t>ab</a:t>
            </a:r>
            <a:r>
              <a:rPr lang="en-US" dirty="0" smtClean="0"/>
              <a:t>: </a:t>
            </a:r>
            <a:r>
              <a:rPr lang="en-US" dirty="0"/>
              <a:t>5 </a:t>
            </a:r>
            <a:r>
              <a:rPr lang="en-US" dirty="0" smtClean="0"/>
              <a:t>% </a:t>
            </a:r>
            <a:r>
              <a:rPr lang="en-US" dirty="0"/>
              <a:t>of adults and </a:t>
            </a:r>
            <a:r>
              <a:rPr lang="en-US" dirty="0" smtClean="0"/>
              <a:t>15 % </a:t>
            </a:r>
            <a:r>
              <a:rPr lang="en-US" dirty="0"/>
              <a:t>of older </a:t>
            </a:r>
            <a:r>
              <a:rPr lang="en-US" dirty="0" smtClean="0"/>
              <a:t>women</a:t>
            </a:r>
          </a:p>
          <a:p>
            <a:r>
              <a:rPr lang="en-US" dirty="0" smtClean="0"/>
              <a:t>Subclinical hypothyroidism: 5 %-15% (adults) </a:t>
            </a:r>
          </a:p>
          <a:p>
            <a:r>
              <a:rPr lang="en-US" dirty="0" smtClean="0"/>
              <a:t>Overt hypothyroidism: 0.1-2 %  </a:t>
            </a:r>
            <a:endParaRPr lang="en-US" dirty="0"/>
          </a:p>
          <a:p>
            <a:r>
              <a:rPr lang="en-US" dirty="0" smtClean="0"/>
              <a:t>Hypothyroidism: </a:t>
            </a:r>
            <a:r>
              <a:rPr lang="en-US" dirty="0"/>
              <a:t>(</a:t>
            </a:r>
            <a:r>
              <a:rPr lang="en-US" dirty="0" smtClean="0"/>
              <a:t>5- </a:t>
            </a:r>
            <a:r>
              <a:rPr lang="en-US" dirty="0"/>
              <a:t>8 </a:t>
            </a:r>
            <a:r>
              <a:rPr lang="en-US" dirty="0" smtClean="0"/>
              <a:t>x)  F &gt; M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more common in older </a:t>
            </a:r>
            <a:r>
              <a:rPr lang="en-US" b="1" dirty="0" smtClean="0"/>
              <a:t>wome</a:t>
            </a:r>
            <a:r>
              <a:rPr lang="en-US" dirty="0" smtClean="0"/>
              <a:t>n</a:t>
            </a:r>
          </a:p>
          <a:p>
            <a:r>
              <a:rPr lang="en-US" dirty="0" smtClean="0"/>
              <a:t> most common cause of hypothyroidism in   children</a:t>
            </a:r>
          </a:p>
          <a:p>
            <a:r>
              <a:rPr lang="en-US" dirty="0" smtClean="0"/>
              <a:t> genetic susceptibility 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Turner's syndrome and Down syndrome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44562"/>
          </a:xfrm>
        </p:spPr>
        <p:txBody>
          <a:bodyPr>
            <a:noAutofit/>
          </a:bodyPr>
          <a:lstStyle/>
          <a:p>
            <a:r>
              <a:rPr lang="en-US" sz="4000" dirty="0" smtClean="0"/>
              <a:t>2. </a:t>
            </a:r>
            <a:r>
              <a:rPr lang="en-US" dirty="0" err="1" smtClean="0"/>
              <a:t>latrogenic</a:t>
            </a:r>
            <a:r>
              <a:rPr lang="en-US" dirty="0" smtClean="0"/>
              <a:t> disease</a:t>
            </a:r>
            <a:r>
              <a:rPr lang="en-US" sz="2800" dirty="0" smtClean="0"/>
              <a:t> 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    a. Thyroidectomy: 2- 4 </a:t>
            </a:r>
            <a:r>
              <a:rPr lang="en-US" dirty="0" err="1" smtClean="0"/>
              <a:t>wks</a:t>
            </a:r>
            <a:r>
              <a:rPr lang="en-US" dirty="0" smtClean="0"/>
              <a:t> later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b. RAI Rx : mostly in </a:t>
            </a:r>
            <a:r>
              <a:rPr lang="en-US" dirty="0"/>
              <a:t>first </a:t>
            </a:r>
            <a:r>
              <a:rPr lang="en-US" dirty="0" smtClean="0"/>
              <a:t>yr,  then annual </a:t>
            </a:r>
            <a:r>
              <a:rPr lang="en-US" dirty="0"/>
              <a:t>rate of 0.5 </a:t>
            </a:r>
            <a:r>
              <a:rPr lang="en-US" dirty="0" smtClean="0"/>
              <a:t>- </a:t>
            </a:r>
            <a:r>
              <a:rPr lang="en-US" dirty="0"/>
              <a:t>2 </a:t>
            </a:r>
            <a:r>
              <a:rPr lang="en-US" dirty="0" smtClean="0"/>
              <a:t>% / </a:t>
            </a:r>
            <a:r>
              <a:rPr lang="en-US" dirty="0" err="1" smtClean="0"/>
              <a:t>yr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c. External neck irradiation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Thyroid hormone synthesis and physiology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ANATOMY :</a:t>
            </a:r>
          </a:p>
          <a:p>
            <a:pPr>
              <a:buNone/>
            </a:pPr>
            <a:r>
              <a:rPr lang="en-US" dirty="0" smtClean="0"/>
              <a:t>     10-20 gm in </a:t>
            </a:r>
            <a:r>
              <a:rPr lang="en-US" dirty="0" err="1" smtClean="0"/>
              <a:t>nl</a:t>
            </a:r>
            <a:r>
              <a:rPr lang="en-US" dirty="0" smtClean="0"/>
              <a:t> adults</a:t>
            </a:r>
          </a:p>
          <a:p>
            <a:pPr>
              <a:buNone/>
            </a:pPr>
            <a:r>
              <a:rPr lang="en-US" dirty="0" smtClean="0"/>
              <a:t>     M &gt; F</a:t>
            </a:r>
          </a:p>
          <a:p>
            <a:pPr>
              <a:buNone/>
            </a:pPr>
            <a:r>
              <a:rPr lang="en-US" dirty="0" smtClean="0"/>
              <a:t>     Size increases with age and body weight,</a:t>
            </a:r>
          </a:p>
          <a:p>
            <a:pPr>
              <a:buNone/>
            </a:pPr>
            <a:r>
              <a:rPr lang="en-US" dirty="0" smtClean="0"/>
              <a:t>     Size </a:t>
            </a:r>
            <a:r>
              <a:rPr lang="en-US" b="1" dirty="0" smtClean="0"/>
              <a:t>decreases with increasing iodine intake 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Iodine deficiency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most </a:t>
            </a:r>
            <a:r>
              <a:rPr lang="en-US" b="1" dirty="0"/>
              <a:t>common cause of hypothyroidism (and goiter) worldwide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- iodine </a:t>
            </a:r>
            <a:r>
              <a:rPr lang="en-US" dirty="0"/>
              <a:t>intake </a:t>
            </a:r>
            <a:r>
              <a:rPr lang="en-US" dirty="0" smtClean="0"/>
              <a:t>&lt; </a:t>
            </a:r>
            <a:r>
              <a:rPr lang="en-US" dirty="0"/>
              <a:t>100 </a:t>
            </a:r>
            <a:r>
              <a:rPr lang="en-US" dirty="0" smtClean="0"/>
              <a:t>mcg/day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Drugs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 err="1" smtClean="0"/>
              <a:t>Methimazole</a:t>
            </a:r>
            <a:r>
              <a:rPr lang="en-US" b="1" dirty="0"/>
              <a:t> and </a:t>
            </a:r>
            <a:r>
              <a:rPr lang="en-US" b="1" dirty="0" smtClean="0"/>
              <a:t>PTU</a:t>
            </a:r>
            <a:r>
              <a:rPr lang="en-US" b="1" dirty="0"/>
              <a:t> 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Ethionamid</a:t>
            </a:r>
            <a:r>
              <a:rPr lang="en-US" dirty="0" err="1" smtClean="0"/>
              <a:t>e</a:t>
            </a:r>
            <a:r>
              <a:rPr lang="en-US" dirty="0" smtClean="0"/>
              <a:t>: </a:t>
            </a:r>
            <a:r>
              <a:rPr lang="en-US" dirty="0"/>
              <a:t>an </a:t>
            </a:r>
            <a:r>
              <a:rPr lang="en-US" dirty="0" err="1"/>
              <a:t>antimycobacterial</a:t>
            </a:r>
            <a:r>
              <a:rPr lang="en-US" dirty="0"/>
              <a:t> </a:t>
            </a:r>
            <a:r>
              <a:rPr lang="en-US" dirty="0" smtClean="0"/>
              <a:t>drug. </a:t>
            </a:r>
            <a:r>
              <a:rPr lang="en-US" dirty="0"/>
              <a:t>structurally similar to </a:t>
            </a:r>
            <a:r>
              <a:rPr lang="en-US" dirty="0" err="1"/>
              <a:t>methimazole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Lithium</a:t>
            </a:r>
            <a:r>
              <a:rPr lang="en-US" b="1" dirty="0"/>
              <a:t> </a:t>
            </a:r>
            <a:r>
              <a:rPr lang="en-US" b="1" dirty="0" smtClean="0"/>
              <a:t>carbonate </a:t>
            </a:r>
          </a:p>
          <a:p>
            <a:r>
              <a:rPr lang="en-US" b="1" dirty="0" err="1" smtClean="0"/>
              <a:t>amiodarone</a:t>
            </a:r>
            <a:r>
              <a:rPr lang="en-US" b="1" dirty="0"/>
              <a:t> </a:t>
            </a:r>
            <a:endParaRPr lang="en-US" b="1" dirty="0" smtClean="0"/>
          </a:p>
          <a:p>
            <a:r>
              <a:rPr lang="en-US" b="1" dirty="0" smtClean="0"/>
              <a:t>interferon </a:t>
            </a:r>
            <a:r>
              <a:rPr lang="en-US" b="1" dirty="0" err="1" smtClean="0"/>
              <a:t>alfa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interleukin-2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Rare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Infiltrative </a:t>
            </a:r>
            <a:r>
              <a:rPr lang="en-US" dirty="0" smtClean="0"/>
              <a:t>disease: </a:t>
            </a:r>
            <a:r>
              <a:rPr lang="en-US" dirty="0"/>
              <a:t>fibrous </a:t>
            </a:r>
            <a:r>
              <a:rPr lang="en-US" dirty="0" err="1"/>
              <a:t>thyroiditis</a:t>
            </a:r>
            <a:r>
              <a:rPr lang="en-US" dirty="0"/>
              <a:t> (</a:t>
            </a:r>
            <a:r>
              <a:rPr lang="en-US" dirty="0" err="1"/>
              <a:t>Reidel's</a:t>
            </a:r>
            <a:r>
              <a:rPr lang="en-US" dirty="0"/>
              <a:t> </a:t>
            </a:r>
            <a:r>
              <a:rPr lang="en-US" dirty="0" err="1"/>
              <a:t>thyroiditis</a:t>
            </a:r>
            <a:r>
              <a:rPr lang="en-US" dirty="0"/>
              <a:t>), </a:t>
            </a:r>
            <a:r>
              <a:rPr lang="en-US" dirty="0" err="1"/>
              <a:t>hemochromatosis</a:t>
            </a:r>
            <a:r>
              <a:rPr lang="en-US" dirty="0"/>
              <a:t>, scleroderma, </a:t>
            </a:r>
            <a:r>
              <a:rPr lang="en-US" dirty="0" smtClean="0"/>
              <a:t>leukemia.</a:t>
            </a:r>
          </a:p>
          <a:p>
            <a:r>
              <a:rPr lang="en-US" dirty="0" smtClean="0"/>
              <a:t>Infections : TB </a:t>
            </a:r>
            <a:r>
              <a:rPr lang="en-US" dirty="0"/>
              <a:t>and </a:t>
            </a:r>
            <a:r>
              <a:rPr lang="en-US" dirty="0" err="1"/>
              <a:t>Pneumocystis</a:t>
            </a:r>
            <a:r>
              <a:rPr lang="en-US" dirty="0"/>
              <a:t> </a:t>
            </a:r>
            <a:r>
              <a:rPr lang="en-US" dirty="0" err="1" smtClean="0"/>
              <a:t>carinii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Sarcoidosis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1. </a:t>
            </a:r>
            <a:r>
              <a:rPr lang="en-US" b="1" dirty="0" smtClean="0"/>
              <a:t>generalized </a:t>
            </a:r>
            <a:r>
              <a:rPr lang="en-US" b="1" dirty="0"/>
              <a:t>slowing of metabolic </a:t>
            </a:r>
            <a:r>
              <a:rPr lang="en-US" b="1" dirty="0" smtClean="0"/>
              <a:t>processes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 - fatigue</a:t>
            </a:r>
          </a:p>
          <a:p>
            <a:pPr>
              <a:buNone/>
            </a:pPr>
            <a:r>
              <a:rPr lang="en-US" dirty="0" smtClean="0"/>
              <a:t>     - slow </a:t>
            </a:r>
            <a:r>
              <a:rPr lang="en-US" dirty="0"/>
              <a:t>movement and slow </a:t>
            </a:r>
            <a:r>
              <a:rPr lang="en-US" dirty="0" smtClean="0"/>
              <a:t>speech</a:t>
            </a:r>
          </a:p>
          <a:p>
            <a:pPr>
              <a:buNone/>
            </a:pPr>
            <a:r>
              <a:rPr lang="en-US" dirty="0" smtClean="0"/>
              <a:t>     - cold intolerance</a:t>
            </a:r>
          </a:p>
          <a:p>
            <a:pPr>
              <a:buNone/>
            </a:pPr>
            <a:r>
              <a:rPr lang="en-US" dirty="0" smtClean="0"/>
              <a:t>     - constipation</a:t>
            </a:r>
          </a:p>
          <a:p>
            <a:pPr>
              <a:buNone/>
            </a:pPr>
            <a:r>
              <a:rPr lang="en-US" dirty="0" smtClean="0"/>
              <a:t>     - weight </a:t>
            </a:r>
            <a:r>
              <a:rPr lang="en-US" dirty="0"/>
              <a:t>gain (but not morbid obesity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- delayed </a:t>
            </a:r>
            <a:r>
              <a:rPr lang="en-US" dirty="0"/>
              <a:t>relaxation of deep tendon </a:t>
            </a:r>
            <a:r>
              <a:rPr lang="en-US" dirty="0" smtClean="0"/>
              <a:t>reflexes</a:t>
            </a:r>
          </a:p>
          <a:p>
            <a:pPr>
              <a:buNone/>
            </a:pPr>
            <a:r>
              <a:rPr lang="en-US" dirty="0" smtClean="0"/>
              <a:t>     - </a:t>
            </a:r>
            <a:r>
              <a:rPr lang="en-US" dirty="0" err="1" smtClean="0"/>
              <a:t>bradycardia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2. </a:t>
            </a:r>
            <a:r>
              <a:rPr lang="en-US" b="1" dirty="0" smtClean="0"/>
              <a:t>Accumulation of </a:t>
            </a:r>
            <a:r>
              <a:rPr lang="en-US" b="1" dirty="0" err="1" smtClean="0"/>
              <a:t>glycosaminoglycans</a:t>
            </a:r>
            <a:r>
              <a:rPr lang="en-US" b="1" dirty="0" smtClean="0"/>
              <a:t> in the interstitial spaces :</a:t>
            </a:r>
          </a:p>
          <a:p>
            <a:pPr>
              <a:buNone/>
            </a:pPr>
            <a:r>
              <a:rPr lang="en-US" b="1" dirty="0" smtClean="0"/>
              <a:t>     - </a:t>
            </a:r>
            <a:r>
              <a:rPr lang="en-US" dirty="0" smtClean="0"/>
              <a:t>coarse hair and skin </a:t>
            </a:r>
          </a:p>
          <a:p>
            <a:pPr>
              <a:buNone/>
            </a:pPr>
            <a:r>
              <a:rPr lang="en-US" dirty="0" smtClean="0"/>
              <a:t>     - puffy face</a:t>
            </a:r>
          </a:p>
          <a:p>
            <a:pPr>
              <a:buNone/>
            </a:pPr>
            <a:r>
              <a:rPr lang="en-US" dirty="0" smtClean="0"/>
              <a:t>     - enlargement of the tongue</a:t>
            </a:r>
          </a:p>
          <a:p>
            <a:pPr>
              <a:buNone/>
            </a:pPr>
            <a:r>
              <a:rPr lang="en-US" dirty="0" smtClean="0"/>
              <a:t>     - hoarseness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Skin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62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/>
              <a:t> </a:t>
            </a:r>
            <a:r>
              <a:rPr lang="en-US" dirty="0" smtClean="0"/>
              <a:t>   </a:t>
            </a:r>
            <a:r>
              <a:rPr lang="en-US" dirty="0" smtClean="0">
                <a:solidFill>
                  <a:prstClr val="black"/>
                </a:solidFill>
              </a:rPr>
              <a:t>Cool and pale, dry 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smtClean="0"/>
              <a:t>    Hair loss, with brittle nails</a:t>
            </a: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Nonpitting</a:t>
            </a:r>
            <a:r>
              <a:rPr lang="en-US" dirty="0" smtClean="0"/>
              <a:t> </a:t>
            </a:r>
            <a:r>
              <a:rPr lang="en-US" dirty="0"/>
              <a:t>edema (</a:t>
            </a:r>
            <a:r>
              <a:rPr lang="en-US" dirty="0" err="1"/>
              <a:t>myxedema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/>
              <a:t> </a:t>
            </a:r>
            <a:r>
              <a:rPr lang="en-US" dirty="0" err="1"/>
              <a:t>Periorbital</a:t>
            </a:r>
            <a:r>
              <a:rPr lang="en-US" dirty="0"/>
              <a:t> </a:t>
            </a:r>
            <a:r>
              <a:rPr lang="en-US" dirty="0" smtClean="0"/>
              <a:t>edema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 Pericardial effusion </a:t>
            </a:r>
          </a:p>
          <a:p>
            <a:pPr>
              <a:buNone/>
            </a:pPr>
            <a:r>
              <a:rPr lang="en-US" dirty="0" smtClean="0"/>
              <a:t>•  BP increases are small ( &lt; 150/100 mmHg)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b="1" dirty="0" smtClean="0"/>
              <a:t>Modest</a:t>
            </a:r>
            <a:r>
              <a:rPr lang="en-US" dirty="0" smtClean="0"/>
              <a:t> weight gain due to decreased metabolic rate and accumulation of fluid</a:t>
            </a:r>
          </a:p>
          <a:p>
            <a:pPr>
              <a:buNone/>
            </a:pPr>
            <a:r>
              <a:rPr lang="en-US" dirty="0" smtClean="0"/>
              <a:t>    - Marked obesity is not characteristic</a:t>
            </a:r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Ascites</a:t>
            </a:r>
            <a:r>
              <a:rPr lang="en-US" dirty="0" smtClean="0"/>
              <a:t> is rare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Gastrointestinal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- Decreased </a:t>
            </a:r>
            <a:r>
              <a:rPr lang="en-US" dirty="0"/>
              <a:t>gut motility </a:t>
            </a:r>
            <a:r>
              <a:rPr lang="en-US" dirty="0" smtClean="0"/>
              <a:t>: constipation.   </a:t>
            </a:r>
            <a:endParaRPr lang="en-US" dirty="0"/>
          </a:p>
          <a:p>
            <a:pPr>
              <a:buNone/>
            </a:pPr>
            <a:r>
              <a:rPr lang="en-US" dirty="0" smtClean="0"/>
              <a:t>    - Decreased </a:t>
            </a:r>
            <a:r>
              <a:rPr lang="en-US" dirty="0"/>
              <a:t>taste </a:t>
            </a:r>
            <a:r>
              <a:rPr lang="en-US" dirty="0" smtClean="0"/>
              <a:t>sensation</a:t>
            </a:r>
            <a:endParaRPr lang="en-US" dirty="0"/>
          </a:p>
          <a:p>
            <a:pPr>
              <a:buNone/>
            </a:pPr>
            <a:r>
              <a:rPr lang="en-US" dirty="0" smtClean="0"/>
              <a:t>    - Gastric atrophy: + </a:t>
            </a:r>
            <a:r>
              <a:rPr lang="en-US" dirty="0" err="1"/>
              <a:t>antiparietal</a:t>
            </a:r>
            <a:r>
              <a:rPr lang="en-US" dirty="0"/>
              <a:t> cell </a:t>
            </a:r>
            <a:r>
              <a:rPr lang="en-US" dirty="0" smtClean="0"/>
              <a:t>abs</a:t>
            </a:r>
            <a:endParaRPr lang="en-US" dirty="0"/>
          </a:p>
          <a:p>
            <a:pPr>
              <a:buNone/>
            </a:pPr>
            <a:r>
              <a:rPr lang="en-US" dirty="0" smtClean="0"/>
              <a:t>    - Celiac </a:t>
            </a:r>
            <a:r>
              <a:rPr lang="en-US" dirty="0"/>
              <a:t>disease is </a:t>
            </a:r>
            <a:r>
              <a:rPr lang="en-US" dirty="0" smtClean="0"/>
              <a:t>4 x </a:t>
            </a:r>
            <a:r>
              <a:rPr lang="en-US" dirty="0"/>
              <a:t>more </a:t>
            </a:r>
            <a:r>
              <a:rPr lang="en-US" dirty="0" smtClean="0"/>
              <a:t>common</a:t>
            </a: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 </a:t>
            </a:r>
            <a:endParaRPr lang="ar-JO" dirty="0"/>
          </a:p>
        </p:txBody>
      </p:sp>
      <p:pic>
        <p:nvPicPr>
          <p:cNvPr id="4" name="عنصر نائب للمحتوى 3" descr="image004[1]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381000"/>
            <a:ext cx="8458200" cy="624840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Reproductive abnormalities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hypothyroid women------------- normal women </a:t>
            </a:r>
          </a:p>
          <a:p>
            <a:pPr>
              <a:buNone/>
            </a:pPr>
            <a:r>
              <a:rPr lang="en-US" dirty="0" err="1" smtClean="0"/>
              <a:t>nl</a:t>
            </a:r>
            <a:r>
              <a:rPr lang="en-US" dirty="0" smtClean="0"/>
              <a:t> cycles                   77%                     92 </a:t>
            </a:r>
          </a:p>
          <a:p>
            <a:pPr>
              <a:buNone/>
            </a:pPr>
            <a:r>
              <a:rPr lang="en-US" dirty="0" err="1" smtClean="0"/>
              <a:t>Oligo</a:t>
            </a:r>
            <a:r>
              <a:rPr lang="en-US" dirty="0" smtClean="0"/>
              <a:t>/amenorrhea 16%                      7</a:t>
            </a:r>
          </a:p>
          <a:p>
            <a:pPr>
              <a:buNone/>
            </a:pPr>
            <a:r>
              <a:rPr lang="en-US" dirty="0" err="1" smtClean="0"/>
              <a:t>menorrhagia</a:t>
            </a:r>
            <a:r>
              <a:rPr lang="en-US" dirty="0" smtClean="0"/>
              <a:t>            7%                        1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Decreased fertility </a:t>
            </a:r>
          </a:p>
          <a:p>
            <a:r>
              <a:rPr lang="en-US" dirty="0" err="1" smtClean="0"/>
              <a:t>Hyperprolactinemia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Metabolic abnormalities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•   </a:t>
            </a:r>
            <a:r>
              <a:rPr lang="en-US" dirty="0" err="1" smtClean="0"/>
              <a:t>Hyponatremia</a:t>
            </a:r>
            <a:r>
              <a:rPr lang="en-US" dirty="0" smtClean="0"/>
              <a:t> : reduction </a:t>
            </a:r>
            <a:r>
              <a:rPr lang="en-US" dirty="0"/>
              <a:t>in free water </a:t>
            </a:r>
            <a:r>
              <a:rPr lang="en-US" dirty="0" smtClean="0"/>
              <a:t>clearance </a:t>
            </a:r>
            <a:endParaRPr lang="en-US" dirty="0"/>
          </a:p>
          <a:p>
            <a:pPr>
              <a:buNone/>
            </a:pPr>
            <a:r>
              <a:rPr lang="en-US" dirty="0" smtClean="0"/>
              <a:t>•   Reversible </a:t>
            </a:r>
            <a:r>
              <a:rPr lang="en-US" dirty="0"/>
              <a:t>increases in </a:t>
            </a:r>
            <a:r>
              <a:rPr lang="en-US" dirty="0" smtClean="0"/>
              <a:t>s Cr </a:t>
            </a:r>
            <a:r>
              <a:rPr lang="en-US" dirty="0"/>
              <a:t>in 20 </a:t>
            </a:r>
            <a:r>
              <a:rPr lang="en-US" dirty="0" smtClean="0"/>
              <a:t>-90 %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 High Cholesterol : </a:t>
            </a:r>
            <a:r>
              <a:rPr lang="en-US" dirty="0"/>
              <a:t>56 </a:t>
            </a:r>
            <a:r>
              <a:rPr lang="en-US" dirty="0" smtClean="0"/>
              <a:t>%,</a:t>
            </a:r>
          </a:p>
          <a:p>
            <a:r>
              <a:rPr lang="en-US" dirty="0" smtClean="0"/>
              <a:t> High Cholesterol </a:t>
            </a:r>
            <a:r>
              <a:rPr lang="en-US" dirty="0"/>
              <a:t>and </a:t>
            </a:r>
            <a:r>
              <a:rPr lang="en-US" dirty="0" smtClean="0"/>
              <a:t>TG : </a:t>
            </a:r>
            <a:r>
              <a:rPr lang="en-US" dirty="0"/>
              <a:t>34 </a:t>
            </a:r>
            <a:r>
              <a:rPr lang="en-US" dirty="0" smtClean="0"/>
              <a:t>%, </a:t>
            </a:r>
          </a:p>
          <a:p>
            <a:r>
              <a:rPr lang="en-US" dirty="0" smtClean="0"/>
              <a:t> High TG : </a:t>
            </a:r>
            <a:r>
              <a:rPr lang="en-US" dirty="0"/>
              <a:t>1.5 </a:t>
            </a:r>
            <a:r>
              <a:rPr lang="en-US" dirty="0" smtClean="0"/>
              <a:t>% </a:t>
            </a:r>
          </a:p>
          <a:p>
            <a:r>
              <a:rPr lang="en-US" dirty="0" smtClean="0"/>
              <a:t> </a:t>
            </a:r>
            <a:r>
              <a:rPr lang="en-US" dirty="0"/>
              <a:t>8.5 </a:t>
            </a:r>
            <a:r>
              <a:rPr lang="en-US" dirty="0" smtClean="0"/>
              <a:t>% : </a:t>
            </a:r>
            <a:r>
              <a:rPr lang="en-US" dirty="0"/>
              <a:t>normal </a:t>
            </a:r>
            <a:r>
              <a:rPr lang="en-US" dirty="0" smtClean="0"/>
              <a:t>lipids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• </a:t>
            </a:r>
            <a:r>
              <a:rPr lang="en-US" dirty="0"/>
              <a:t>Primary </a:t>
            </a:r>
            <a:r>
              <a:rPr lang="en-US" dirty="0" smtClean="0"/>
              <a:t>hypothyroidism : high </a:t>
            </a:r>
            <a:r>
              <a:rPr lang="en-US" dirty="0"/>
              <a:t>serum TSH </a:t>
            </a:r>
            <a:r>
              <a:rPr lang="en-US" dirty="0" smtClean="0"/>
              <a:t>and </a:t>
            </a:r>
            <a:r>
              <a:rPr lang="en-US" dirty="0"/>
              <a:t>a low serum free T4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- high TSH </a:t>
            </a:r>
            <a:r>
              <a:rPr lang="en-US" dirty="0"/>
              <a:t>and a </a:t>
            </a:r>
            <a:r>
              <a:rPr lang="en-US" dirty="0" err="1" smtClean="0"/>
              <a:t>nl</a:t>
            </a:r>
            <a:r>
              <a:rPr lang="en-US" dirty="0" smtClean="0"/>
              <a:t> FT4 =</a:t>
            </a:r>
            <a:r>
              <a:rPr lang="en-US" b="1" dirty="0" smtClean="0"/>
              <a:t>subclinical hypothyroidism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• </a:t>
            </a:r>
            <a:r>
              <a:rPr lang="en-US" dirty="0"/>
              <a:t>Central hypothyroidism </a:t>
            </a:r>
            <a:r>
              <a:rPr lang="en-US" dirty="0" smtClean="0"/>
              <a:t>: low T4 </a:t>
            </a:r>
            <a:r>
              <a:rPr lang="en-US" dirty="0"/>
              <a:t>and a </a:t>
            </a:r>
            <a:r>
              <a:rPr lang="en-US" dirty="0" smtClean="0"/>
              <a:t>TSH </a:t>
            </a:r>
            <a:r>
              <a:rPr lang="en-US" dirty="0"/>
              <a:t>that is not appropriately </a:t>
            </a:r>
            <a:r>
              <a:rPr lang="en-US" dirty="0" smtClean="0"/>
              <a:t>elevated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 of </a:t>
            </a:r>
            <a:r>
              <a:rPr lang="en-US" dirty="0" err="1" smtClean="0"/>
              <a:t>hypothroidism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- T4 usual replacement dose 1.6 mcg/kg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- Dose adjustment: 6-8 weeks later.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- Once </a:t>
            </a:r>
            <a:r>
              <a:rPr lang="en-US" dirty="0" err="1" smtClean="0"/>
              <a:t>euthyroid</a:t>
            </a:r>
            <a:r>
              <a:rPr lang="en-US" dirty="0" smtClean="0"/>
              <a:t> : f/u every 6-12 months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dirty="0" err="1" smtClean="0"/>
              <a:t>Myxedema</a:t>
            </a:r>
            <a:r>
              <a:rPr lang="en-US" dirty="0" smtClean="0"/>
              <a:t> coma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decreased </a:t>
            </a:r>
            <a:r>
              <a:rPr lang="en-US" dirty="0"/>
              <a:t>mental status, hypothermia, and </a:t>
            </a:r>
            <a:r>
              <a:rPr lang="en-US" dirty="0" err="1" smtClean="0"/>
              <a:t>bradycardia</a:t>
            </a:r>
            <a:endParaRPr lang="en-US" dirty="0"/>
          </a:p>
          <a:p>
            <a:pPr>
              <a:buNone/>
            </a:pPr>
            <a:r>
              <a:rPr lang="en-US" dirty="0" smtClean="0"/>
              <a:t>   - Rx </a:t>
            </a:r>
            <a:r>
              <a:rPr lang="en-US" dirty="0"/>
              <a:t>on </a:t>
            </a:r>
            <a:r>
              <a:rPr lang="en-US" dirty="0" smtClean="0"/>
              <a:t>clinical </a:t>
            </a:r>
            <a:r>
              <a:rPr lang="en-US" dirty="0"/>
              <a:t>suspicion without waiting for laboratory </a:t>
            </a:r>
            <a:r>
              <a:rPr lang="en-US" dirty="0" smtClean="0"/>
              <a:t>results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Mortality rate is high </a:t>
            </a:r>
            <a:r>
              <a:rPr lang="en-US" dirty="0"/>
              <a:t>30 </a:t>
            </a:r>
            <a:r>
              <a:rPr lang="en-US" dirty="0" smtClean="0"/>
              <a:t>-40 % :  </a:t>
            </a:r>
          </a:p>
          <a:p>
            <a:pPr>
              <a:buNone/>
            </a:pPr>
            <a:r>
              <a:rPr lang="en-US" dirty="0" smtClean="0"/>
              <a:t>    - Elderly </a:t>
            </a:r>
            <a:r>
              <a:rPr lang="en-US" dirty="0"/>
              <a:t>patients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- cardiac complications</a:t>
            </a:r>
          </a:p>
          <a:p>
            <a:pPr>
              <a:buNone/>
            </a:pPr>
            <a:r>
              <a:rPr lang="en-US" dirty="0" smtClean="0"/>
              <a:t>    - reduced consciousness </a:t>
            </a:r>
          </a:p>
          <a:p>
            <a:pPr>
              <a:buNone/>
            </a:pPr>
            <a:r>
              <a:rPr lang="en-US" dirty="0" smtClean="0"/>
              <a:t>    - persistent hypothermia</a:t>
            </a:r>
          </a:p>
          <a:p>
            <a:pPr>
              <a:buNone/>
            </a:pPr>
            <a:r>
              <a:rPr lang="en-US" dirty="0" smtClean="0"/>
              <a:t>    - sepsis </a:t>
            </a:r>
            <a:endParaRPr lang="en-US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- Thyroid hormone ( T4 200- 400 mcg loading followed by 1.6 mcg/kg daily), </a:t>
            </a:r>
          </a:p>
          <a:p>
            <a:pPr>
              <a:buNone/>
            </a:pPr>
            <a:r>
              <a:rPr lang="en-US" dirty="0" smtClean="0"/>
              <a:t>    - supportive measures</a:t>
            </a:r>
          </a:p>
          <a:p>
            <a:pPr>
              <a:buNone/>
            </a:pPr>
            <a:r>
              <a:rPr lang="en-US" b="1" dirty="0" smtClean="0"/>
              <a:t>    - </a:t>
            </a:r>
            <a:r>
              <a:rPr lang="en-US" b="1" dirty="0" err="1" smtClean="0"/>
              <a:t>glucocorticoids</a:t>
            </a:r>
            <a:r>
              <a:rPr lang="en-US" b="1" dirty="0" smtClean="0"/>
              <a:t> in stress doses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Hyperthyroidism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 1. high radioiodine uptake : </a:t>
            </a:r>
          </a:p>
          <a:p>
            <a:pPr>
              <a:buNone/>
            </a:pPr>
            <a:r>
              <a:rPr lang="en-US" dirty="0" smtClean="0"/>
              <a:t>         a. Grave’s disease: most common </a:t>
            </a:r>
          </a:p>
          <a:p>
            <a:pPr>
              <a:buNone/>
            </a:pPr>
            <a:r>
              <a:rPr lang="en-US" dirty="0" smtClean="0"/>
              <a:t>         b. toxic nodules</a:t>
            </a:r>
          </a:p>
          <a:p>
            <a:pPr>
              <a:buNone/>
            </a:pPr>
            <a:r>
              <a:rPr lang="en-US" dirty="0" smtClean="0"/>
              <a:t>     2. low radioiodine uptake :</a:t>
            </a:r>
          </a:p>
          <a:p>
            <a:pPr>
              <a:buNone/>
            </a:pPr>
            <a:r>
              <a:rPr lang="en-US" dirty="0" smtClean="0"/>
              <a:t>        a - </a:t>
            </a:r>
            <a:r>
              <a:rPr lang="en-US" b="1" dirty="0" err="1" smtClean="0"/>
              <a:t>thyroiditis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b - </a:t>
            </a:r>
            <a:r>
              <a:rPr lang="en-US" b="1" dirty="0" err="1" smtClean="0"/>
              <a:t>extrathyroidal</a:t>
            </a:r>
            <a:r>
              <a:rPr lang="en-US" b="1" dirty="0" smtClean="0"/>
              <a:t> source of thyroid hormone.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warm and smooth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• </a:t>
            </a:r>
            <a:r>
              <a:rPr lang="en-US" dirty="0"/>
              <a:t>Sweating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/>
              <a:t> • </a:t>
            </a:r>
            <a:r>
              <a:rPr lang="en-US" dirty="0" err="1" smtClean="0"/>
              <a:t>Onycholysis</a:t>
            </a:r>
            <a:r>
              <a:rPr lang="en-US" dirty="0" smtClean="0"/>
              <a:t>, </a:t>
            </a:r>
            <a:r>
              <a:rPr lang="en-US" dirty="0"/>
              <a:t>and softening of the nails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 • Hyperpigmentation </a:t>
            </a:r>
            <a:r>
              <a:rPr lang="en-US" b="1" dirty="0" smtClean="0"/>
              <a:t>in </a:t>
            </a:r>
            <a:r>
              <a:rPr lang="en-US" b="1" dirty="0"/>
              <a:t>severe </a:t>
            </a:r>
            <a:r>
              <a:rPr lang="en-US" b="1" dirty="0" smtClean="0"/>
              <a:t>cases</a:t>
            </a:r>
            <a:r>
              <a:rPr lang="en-US" dirty="0" smtClean="0"/>
              <a:t>: increased </a:t>
            </a:r>
            <a:r>
              <a:rPr lang="en-US" dirty="0"/>
              <a:t>cortisol metabolism, leading to increased </a:t>
            </a:r>
            <a:r>
              <a:rPr lang="en-US" dirty="0" smtClean="0"/>
              <a:t>ACTH </a:t>
            </a:r>
            <a:endParaRPr lang="en-US" dirty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/>
              <a:t> • </a:t>
            </a:r>
            <a:r>
              <a:rPr lang="en-US" dirty="0" err="1"/>
              <a:t>Vitiligo</a:t>
            </a:r>
            <a:r>
              <a:rPr lang="en-US" dirty="0"/>
              <a:t> and alopecia </a:t>
            </a:r>
            <a:r>
              <a:rPr lang="en-US" dirty="0" err="1"/>
              <a:t>areata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Iodine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• Foods rich in iodine : </a:t>
            </a:r>
          </a:p>
          <a:p>
            <a:pPr>
              <a:buNone/>
            </a:pPr>
            <a:r>
              <a:rPr lang="en-US" dirty="0" smtClean="0"/>
              <a:t>         - seafood</a:t>
            </a:r>
            <a:r>
              <a:rPr lang="en-US" dirty="0" smtClean="0"/>
              <a:t>, kelp</a:t>
            </a:r>
            <a:r>
              <a:rPr lang="en-US" dirty="0" smtClean="0"/>
              <a:t>, dairy products.    </a:t>
            </a:r>
          </a:p>
          <a:p>
            <a:pPr>
              <a:buNone/>
            </a:pPr>
            <a:r>
              <a:rPr lang="en-US" dirty="0" smtClean="0"/>
              <a:t>         - iodized salt (45 to 80 mcg/g)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Graves dis: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Infiltrative </a:t>
            </a:r>
            <a:r>
              <a:rPr lang="en-US" b="1" dirty="0" err="1" smtClean="0"/>
              <a:t>dermopathy</a:t>
            </a:r>
            <a:r>
              <a:rPr lang="en-US" dirty="0" smtClean="0"/>
              <a:t>  on shins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        raised, </a:t>
            </a:r>
            <a:r>
              <a:rPr lang="en-US" b="1" dirty="0" err="1" smtClean="0"/>
              <a:t>hyperpigmented</a:t>
            </a:r>
            <a:r>
              <a:rPr lang="en-US" b="1" dirty="0" smtClean="0"/>
              <a:t>, </a:t>
            </a:r>
            <a:r>
              <a:rPr lang="en-US" b="1" dirty="0" err="1" smtClean="0"/>
              <a:t>violaceous</a:t>
            </a:r>
            <a:r>
              <a:rPr lang="en-US" b="1" dirty="0" smtClean="0"/>
              <a:t>, orange-peel textured papules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Pretibia myxede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0"/>
            <a:ext cx="6096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- Lid </a:t>
            </a:r>
            <a:r>
              <a:rPr lang="en-US" dirty="0"/>
              <a:t>lag </a:t>
            </a:r>
            <a:r>
              <a:rPr lang="en-US" dirty="0" smtClean="0"/>
              <a:t>and retraction ( any cause)</a:t>
            </a:r>
            <a:endParaRPr lang="en-US" dirty="0"/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Proptosis</a:t>
            </a:r>
            <a:r>
              <a:rPr lang="en-US" dirty="0" smtClean="0"/>
              <a:t> </a:t>
            </a:r>
            <a:r>
              <a:rPr lang="en-US" dirty="0"/>
              <a:t>(exophthalmos</a:t>
            </a:r>
            <a:r>
              <a:rPr lang="en-US" dirty="0" smtClean="0"/>
              <a:t>) (only Graves)</a:t>
            </a:r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Ophthalmopathy</a:t>
            </a:r>
            <a:r>
              <a:rPr lang="en-US" dirty="0" smtClean="0"/>
              <a:t> : </a:t>
            </a:r>
            <a:r>
              <a:rPr lang="en-US" dirty="0"/>
              <a:t>more common in </a:t>
            </a:r>
            <a:r>
              <a:rPr lang="en-US" dirty="0" smtClean="0"/>
              <a:t>smokers </a:t>
            </a:r>
            <a:endParaRPr lang="en-US" dirty="0"/>
          </a:p>
          <a:p>
            <a:pPr>
              <a:buNone/>
            </a:pPr>
            <a:r>
              <a:rPr lang="en-US" dirty="0" smtClean="0"/>
              <a:t>    - Optic </a:t>
            </a:r>
            <a:r>
              <a:rPr lang="en-US" dirty="0"/>
              <a:t>neuropathy and even </a:t>
            </a:r>
            <a:r>
              <a:rPr lang="en-US" dirty="0" smtClean="0"/>
              <a:t>blindness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7000"/>
            <a:ext cx="8839200" cy="635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sys HTN </a:t>
            </a:r>
            <a:r>
              <a:rPr lang="en-US" dirty="0"/>
              <a:t>is common </a:t>
            </a:r>
            <a:endParaRPr lang="en-US" dirty="0" smtClean="0"/>
          </a:p>
          <a:p>
            <a:r>
              <a:rPr lang="en-US" dirty="0" smtClean="0"/>
              <a:t> High output CHF</a:t>
            </a:r>
            <a:endParaRPr lang="en-US" dirty="0"/>
          </a:p>
          <a:p>
            <a:r>
              <a:rPr lang="en-US" dirty="0" smtClean="0"/>
              <a:t> AF: 10 </a:t>
            </a:r>
            <a:r>
              <a:rPr lang="en-US" dirty="0"/>
              <a:t>-</a:t>
            </a:r>
            <a:r>
              <a:rPr lang="en-US" dirty="0" smtClean="0"/>
              <a:t>20 % </a:t>
            </a:r>
            <a:r>
              <a:rPr lang="en-US" dirty="0"/>
              <a:t>of </a:t>
            </a:r>
            <a:r>
              <a:rPr lang="en-US" dirty="0" smtClean="0"/>
              <a:t>pts, more </a:t>
            </a:r>
            <a:r>
              <a:rPr lang="en-US" dirty="0"/>
              <a:t>common in </a:t>
            </a:r>
            <a:r>
              <a:rPr lang="en-US" dirty="0" smtClean="0"/>
              <a:t>elderly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ubclinical </a:t>
            </a:r>
            <a:r>
              <a:rPr lang="en-US" dirty="0"/>
              <a:t>hyperthyroidism </a:t>
            </a:r>
            <a:r>
              <a:rPr lang="en-US" dirty="0" smtClean="0"/>
              <a:t>:  3-fold </a:t>
            </a:r>
            <a:r>
              <a:rPr lang="en-US" dirty="0"/>
              <a:t>increased risk of </a:t>
            </a:r>
            <a:r>
              <a:rPr lang="en-US" dirty="0" smtClean="0"/>
              <a:t>AF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GASTROINTESTINAL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 loss: increased </a:t>
            </a:r>
            <a:r>
              <a:rPr lang="en-US" dirty="0"/>
              <a:t>metabolic </a:t>
            </a:r>
            <a:r>
              <a:rPr lang="en-US" dirty="0" smtClean="0"/>
              <a:t>rate</a:t>
            </a:r>
          </a:p>
          <a:p>
            <a:r>
              <a:rPr lang="en-US" dirty="0" smtClean="0"/>
              <a:t>Celiac </a:t>
            </a:r>
            <a:r>
              <a:rPr lang="en-US" dirty="0"/>
              <a:t>disease </a:t>
            </a:r>
            <a:r>
              <a:rPr lang="en-US" dirty="0" smtClean="0"/>
              <a:t>is </a:t>
            </a:r>
            <a:r>
              <a:rPr lang="en-US" dirty="0"/>
              <a:t>more prevalent </a:t>
            </a:r>
            <a:r>
              <a:rPr lang="en-US" dirty="0" smtClean="0"/>
              <a:t>in </a:t>
            </a:r>
            <a:r>
              <a:rPr lang="en-US" dirty="0"/>
              <a:t>Graves' 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Anorexia </a:t>
            </a:r>
            <a:r>
              <a:rPr lang="en-US" dirty="0"/>
              <a:t>may be prominent in </a:t>
            </a:r>
            <a:r>
              <a:rPr lang="en-US" b="1" dirty="0"/>
              <a:t>elderly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•  Vomiting </a:t>
            </a:r>
            <a:r>
              <a:rPr lang="en-US" dirty="0"/>
              <a:t> and abdominal </a:t>
            </a:r>
            <a:r>
              <a:rPr lang="en-US" dirty="0" smtClean="0"/>
              <a:t>pain</a:t>
            </a:r>
            <a:endParaRPr lang="en-US" dirty="0"/>
          </a:p>
          <a:p>
            <a:pPr>
              <a:buNone/>
            </a:pPr>
            <a:r>
              <a:rPr lang="en-US" dirty="0" smtClean="0"/>
              <a:t>•  Dysphagia </a:t>
            </a:r>
            <a:r>
              <a:rPr lang="en-US" dirty="0"/>
              <a:t>due to </a:t>
            </a:r>
            <a:r>
              <a:rPr lang="en-US" dirty="0" smtClean="0"/>
              <a:t>goiter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T4/T3 </a:t>
            </a:r>
            <a:r>
              <a:rPr lang="en-US" b="1" dirty="0" smtClean="0"/>
              <a:t>stimulate </a:t>
            </a:r>
            <a:r>
              <a:rPr lang="en-US" b="1" dirty="0"/>
              <a:t>bone </a:t>
            </a:r>
            <a:r>
              <a:rPr lang="en-US" b="1" dirty="0" err="1" smtClean="0"/>
              <a:t>resorption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dirty="0" err="1" smtClean="0"/>
              <a:t>Alk</a:t>
            </a:r>
            <a:r>
              <a:rPr lang="en-US" dirty="0" smtClean="0"/>
              <a:t> </a:t>
            </a:r>
            <a:r>
              <a:rPr lang="en-US" dirty="0" err="1"/>
              <a:t>phosphatase</a:t>
            </a:r>
            <a:r>
              <a:rPr lang="en-US" dirty="0"/>
              <a:t> and </a:t>
            </a:r>
            <a:r>
              <a:rPr lang="en-US" dirty="0" err="1"/>
              <a:t>osteocalcin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 smtClean="0"/>
              <a:t>high</a:t>
            </a:r>
          </a:p>
          <a:p>
            <a:r>
              <a:rPr lang="en-US" dirty="0" smtClean="0"/>
              <a:t> ? </a:t>
            </a:r>
            <a:r>
              <a:rPr lang="en-US" dirty="0" err="1" smtClean="0"/>
              <a:t>hypercalcemia</a:t>
            </a:r>
            <a:endParaRPr lang="en-US" dirty="0" smtClean="0"/>
          </a:p>
          <a:p>
            <a:r>
              <a:rPr lang="en-US" dirty="0" smtClean="0"/>
              <a:t> osteoporosis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NEUROPSYCHIATRIC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psychosis, agitation, and </a:t>
            </a:r>
            <a:r>
              <a:rPr lang="en-US" dirty="0" smtClean="0"/>
              <a:t>depression </a:t>
            </a:r>
          </a:p>
          <a:p>
            <a:r>
              <a:rPr lang="en-US" dirty="0" smtClean="0"/>
              <a:t> Anxiety</a:t>
            </a:r>
            <a:r>
              <a:rPr lang="en-US" dirty="0"/>
              <a:t>, restlessness, </a:t>
            </a:r>
            <a:r>
              <a:rPr lang="en-US" dirty="0" smtClean="0"/>
              <a:t>irritability</a:t>
            </a:r>
          </a:p>
          <a:p>
            <a:r>
              <a:rPr lang="en-US" dirty="0" smtClean="0"/>
              <a:t> Insomnia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FUNCTION TESTS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The best screening test: </a:t>
            </a:r>
            <a:r>
              <a:rPr lang="en-US" b="1" dirty="0" smtClean="0"/>
              <a:t>serum TSH</a:t>
            </a:r>
          </a:p>
          <a:p>
            <a:pPr>
              <a:buNone/>
            </a:pPr>
            <a:r>
              <a:rPr lang="en-US" dirty="0" smtClean="0"/>
              <a:t>    If TSH is normal : hyperthyroidism is very unlikely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Treatment of Graves Hyperthyroidism</a:t>
            </a:r>
            <a:endParaRPr lang="en-US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recommended daily iodine intake :</a:t>
            </a:r>
          </a:p>
          <a:p>
            <a:pPr>
              <a:buNone/>
            </a:pPr>
            <a:r>
              <a:rPr lang="en-US" dirty="0" smtClean="0"/>
              <a:t>       0 -6 months: 110 mcg </a:t>
            </a:r>
          </a:p>
          <a:p>
            <a:pPr>
              <a:buNone/>
            </a:pPr>
            <a:r>
              <a:rPr lang="en-US" dirty="0" smtClean="0"/>
              <a:t>       7- 12 months: 130 mcg </a:t>
            </a:r>
          </a:p>
          <a:p>
            <a:pPr>
              <a:buNone/>
            </a:pPr>
            <a:r>
              <a:rPr lang="en-US" dirty="0" smtClean="0"/>
              <a:t>       1- 8 years: 90 mcg</a:t>
            </a:r>
          </a:p>
          <a:p>
            <a:pPr>
              <a:buNone/>
            </a:pPr>
            <a:r>
              <a:rPr lang="en-US" dirty="0" smtClean="0"/>
              <a:t>       children 9-13 years: 120 mcg </a:t>
            </a:r>
          </a:p>
          <a:p>
            <a:pPr>
              <a:buNone/>
            </a:pPr>
            <a:r>
              <a:rPr lang="en-US" dirty="0" smtClean="0"/>
              <a:t>       adolescents and adults: 150 mcg</a:t>
            </a:r>
          </a:p>
          <a:p>
            <a:pPr>
              <a:buNone/>
            </a:pPr>
            <a:r>
              <a:rPr lang="en-US" dirty="0" smtClean="0"/>
              <a:t>       pregnant women: 220 mcg</a:t>
            </a:r>
          </a:p>
          <a:p>
            <a:pPr>
              <a:buNone/>
            </a:pPr>
            <a:r>
              <a:rPr lang="en-US" dirty="0" smtClean="0"/>
              <a:t>       lactating women: 290 mcg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Thionamides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1. </a:t>
            </a:r>
            <a:r>
              <a:rPr lang="en-US" dirty="0" err="1" smtClean="0"/>
              <a:t>Methimazole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2. Propyl </a:t>
            </a:r>
            <a:r>
              <a:rPr lang="en-US" b="1" dirty="0" err="1" smtClean="0"/>
              <a:t>ThioUracil</a:t>
            </a:r>
            <a:r>
              <a:rPr lang="en-US" b="1" dirty="0" smtClean="0"/>
              <a:t> (PTU) is preferred during pregnancy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S/E : </a:t>
            </a:r>
            <a:r>
              <a:rPr lang="en-US" dirty="0" err="1" smtClean="0"/>
              <a:t>agranulocytosis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Radioiodine ablation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- ? increased risk of  worsening </a:t>
            </a:r>
            <a:r>
              <a:rPr lang="en-US" dirty="0" err="1" smtClean="0"/>
              <a:t>ophthalmopathy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Primary Rx: mild hyperthyroidism 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Surgery/indications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- </a:t>
            </a:r>
            <a:r>
              <a:rPr lang="en-US" b="1" dirty="0" smtClean="0"/>
              <a:t>obstructive goiter / very large goiter</a:t>
            </a:r>
          </a:p>
          <a:p>
            <a:pPr>
              <a:buNone/>
            </a:pPr>
            <a:r>
              <a:rPr lang="en-US" b="1" dirty="0" smtClean="0"/>
              <a:t>    - pregnant women who are allergic to ATD </a:t>
            </a:r>
          </a:p>
          <a:p>
            <a:pPr>
              <a:buNone/>
            </a:pPr>
            <a:r>
              <a:rPr lang="en-US" b="1" dirty="0" smtClean="0"/>
              <a:t>    - allergies to ATD and refuse RAI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b="1" dirty="0" smtClean="0"/>
              <a:t>coexisting suspicious or malignant thyroid nodule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b="1" dirty="0" smtClean="0"/>
              <a:t>Pts who want rapid </a:t>
            </a:r>
            <a:r>
              <a:rPr lang="en-US" b="1" dirty="0" err="1" smtClean="0"/>
              <a:t>euthyroidism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4" descr="084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304800"/>
            <a:ext cx="8229600" cy="11430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Diabetes Mellitus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Estimated prevalence of diabetes worldwide in 2025</a:t>
            </a:r>
            <a:endParaRPr lang="en-GB" altLang="en-US" smtClean="0"/>
          </a:p>
        </p:txBody>
      </p:sp>
      <p:sp>
        <p:nvSpPr>
          <p:cNvPr id="4099" name="Freeform 3"/>
          <p:cNvSpPr>
            <a:spLocks/>
          </p:cNvSpPr>
          <p:nvPr/>
        </p:nvSpPr>
        <p:spPr bwMode="auto">
          <a:xfrm>
            <a:off x="6323013" y="3494088"/>
            <a:ext cx="128587" cy="357187"/>
          </a:xfrm>
          <a:custGeom>
            <a:avLst/>
            <a:gdLst>
              <a:gd name="T0" fmla="*/ 60483517 w 81"/>
              <a:gd name="T1" fmla="*/ 483869390 h 225"/>
              <a:gd name="T2" fmla="*/ 120967034 w 81"/>
              <a:gd name="T3" fmla="*/ 483869390 h 225"/>
              <a:gd name="T4" fmla="*/ 141128198 w 81"/>
              <a:gd name="T5" fmla="*/ 463708174 h 225"/>
              <a:gd name="T6" fmla="*/ 161289362 w 81"/>
              <a:gd name="T7" fmla="*/ 423385741 h 225"/>
              <a:gd name="T8" fmla="*/ 161289362 w 81"/>
              <a:gd name="T9" fmla="*/ 383063209 h 225"/>
              <a:gd name="T10" fmla="*/ 141128198 w 81"/>
              <a:gd name="T11" fmla="*/ 342740776 h 225"/>
              <a:gd name="T12" fmla="*/ 141128198 w 81"/>
              <a:gd name="T13" fmla="*/ 302418344 h 225"/>
              <a:gd name="T14" fmla="*/ 120967034 w 81"/>
              <a:gd name="T15" fmla="*/ 262095911 h 225"/>
              <a:gd name="T16" fmla="*/ 100805845 w 81"/>
              <a:gd name="T17" fmla="*/ 241934695 h 225"/>
              <a:gd name="T18" fmla="*/ 100805845 w 81"/>
              <a:gd name="T19" fmla="*/ 201612213 h 225"/>
              <a:gd name="T20" fmla="*/ 80644681 w 81"/>
              <a:gd name="T21" fmla="*/ 181450996 h 225"/>
              <a:gd name="T22" fmla="*/ 40322340 w 81"/>
              <a:gd name="T23" fmla="*/ 141128564 h 225"/>
              <a:gd name="T24" fmla="*/ 60483517 w 81"/>
              <a:gd name="T25" fmla="*/ 120967347 h 225"/>
              <a:gd name="T26" fmla="*/ 80644681 w 81"/>
              <a:gd name="T27" fmla="*/ 80644890 h 225"/>
              <a:gd name="T28" fmla="*/ 60483517 w 81"/>
              <a:gd name="T29" fmla="*/ 60483674 h 225"/>
              <a:gd name="T30" fmla="*/ 40322340 w 81"/>
              <a:gd name="T31" fmla="*/ 60483674 h 225"/>
              <a:gd name="T32" fmla="*/ 20161170 w 81"/>
              <a:gd name="T33" fmla="*/ 40322445 h 225"/>
              <a:gd name="T34" fmla="*/ 20161170 w 81"/>
              <a:gd name="T35" fmla="*/ 20161223 h 225"/>
              <a:gd name="T36" fmla="*/ 60483517 w 81"/>
              <a:gd name="T37" fmla="*/ 20161223 h 225"/>
              <a:gd name="T38" fmla="*/ 100805845 w 81"/>
              <a:gd name="T39" fmla="*/ 0 h 225"/>
              <a:gd name="T40" fmla="*/ 120967034 w 81"/>
              <a:gd name="T41" fmla="*/ 20161223 h 225"/>
              <a:gd name="T42" fmla="*/ 100805845 w 81"/>
              <a:gd name="T43" fmla="*/ 40322445 h 225"/>
              <a:gd name="T44" fmla="*/ 141128198 w 81"/>
              <a:gd name="T45" fmla="*/ 60483674 h 225"/>
              <a:gd name="T46" fmla="*/ 181450526 w 81"/>
              <a:gd name="T47" fmla="*/ 60483674 h 225"/>
              <a:gd name="T48" fmla="*/ 141128198 w 81"/>
              <a:gd name="T49" fmla="*/ 80644890 h 225"/>
              <a:gd name="T50" fmla="*/ 100805845 w 81"/>
              <a:gd name="T51" fmla="*/ 120967347 h 225"/>
              <a:gd name="T52" fmla="*/ 120967034 w 81"/>
              <a:gd name="T53" fmla="*/ 201612213 h 225"/>
              <a:gd name="T54" fmla="*/ 141128198 w 81"/>
              <a:gd name="T55" fmla="*/ 241934695 h 225"/>
              <a:gd name="T56" fmla="*/ 181450526 w 81"/>
              <a:gd name="T57" fmla="*/ 302418344 h 225"/>
              <a:gd name="T58" fmla="*/ 201611690 w 81"/>
              <a:gd name="T59" fmla="*/ 342740776 h 225"/>
              <a:gd name="T60" fmla="*/ 161289362 w 81"/>
              <a:gd name="T61" fmla="*/ 483869390 h 225"/>
              <a:gd name="T62" fmla="*/ 100805845 w 81"/>
              <a:gd name="T63" fmla="*/ 504030606 h 225"/>
              <a:gd name="T64" fmla="*/ 120967034 w 81"/>
              <a:gd name="T65" fmla="*/ 544353039 h 225"/>
              <a:gd name="T66" fmla="*/ 100805845 w 81"/>
              <a:gd name="T67" fmla="*/ 544353039 h 225"/>
              <a:gd name="T68" fmla="*/ 80644681 w 81"/>
              <a:gd name="T69" fmla="*/ 564514255 h 225"/>
              <a:gd name="T70" fmla="*/ 80644681 w 81"/>
              <a:gd name="T71" fmla="*/ 564514255 h 2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81"/>
              <a:gd name="T109" fmla="*/ 0 h 225"/>
              <a:gd name="T110" fmla="*/ 81 w 81"/>
              <a:gd name="T111" fmla="*/ 225 h 2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81" h="225">
                <a:moveTo>
                  <a:pt x="24" y="200"/>
                </a:moveTo>
                <a:lnTo>
                  <a:pt x="24" y="192"/>
                </a:lnTo>
                <a:lnTo>
                  <a:pt x="32" y="192"/>
                </a:lnTo>
                <a:lnTo>
                  <a:pt x="48" y="192"/>
                </a:lnTo>
                <a:lnTo>
                  <a:pt x="48" y="184"/>
                </a:lnTo>
                <a:lnTo>
                  <a:pt x="56" y="184"/>
                </a:lnTo>
                <a:lnTo>
                  <a:pt x="56" y="176"/>
                </a:lnTo>
                <a:lnTo>
                  <a:pt x="64" y="168"/>
                </a:lnTo>
                <a:lnTo>
                  <a:pt x="64" y="160"/>
                </a:lnTo>
                <a:lnTo>
                  <a:pt x="64" y="152"/>
                </a:lnTo>
                <a:lnTo>
                  <a:pt x="64" y="144"/>
                </a:lnTo>
                <a:lnTo>
                  <a:pt x="56" y="136"/>
                </a:lnTo>
                <a:lnTo>
                  <a:pt x="56" y="128"/>
                </a:lnTo>
                <a:lnTo>
                  <a:pt x="56" y="120"/>
                </a:lnTo>
                <a:lnTo>
                  <a:pt x="56" y="112"/>
                </a:lnTo>
                <a:lnTo>
                  <a:pt x="48" y="104"/>
                </a:lnTo>
                <a:lnTo>
                  <a:pt x="48" y="96"/>
                </a:lnTo>
                <a:lnTo>
                  <a:pt x="40" y="96"/>
                </a:lnTo>
                <a:lnTo>
                  <a:pt x="40" y="88"/>
                </a:lnTo>
                <a:lnTo>
                  <a:pt x="40" y="80"/>
                </a:lnTo>
                <a:lnTo>
                  <a:pt x="32" y="80"/>
                </a:lnTo>
                <a:lnTo>
                  <a:pt x="32" y="72"/>
                </a:lnTo>
                <a:lnTo>
                  <a:pt x="24" y="64"/>
                </a:lnTo>
                <a:lnTo>
                  <a:pt x="16" y="56"/>
                </a:lnTo>
                <a:lnTo>
                  <a:pt x="16" y="48"/>
                </a:lnTo>
                <a:lnTo>
                  <a:pt x="24" y="48"/>
                </a:lnTo>
                <a:lnTo>
                  <a:pt x="24" y="32"/>
                </a:lnTo>
                <a:lnTo>
                  <a:pt x="32" y="32"/>
                </a:lnTo>
                <a:lnTo>
                  <a:pt x="32" y="24"/>
                </a:lnTo>
                <a:lnTo>
                  <a:pt x="24" y="24"/>
                </a:lnTo>
                <a:lnTo>
                  <a:pt x="24" y="16"/>
                </a:lnTo>
                <a:lnTo>
                  <a:pt x="16" y="24"/>
                </a:lnTo>
                <a:lnTo>
                  <a:pt x="8" y="24"/>
                </a:lnTo>
                <a:lnTo>
                  <a:pt x="8" y="16"/>
                </a:lnTo>
                <a:lnTo>
                  <a:pt x="0" y="8"/>
                </a:lnTo>
                <a:lnTo>
                  <a:pt x="8" y="8"/>
                </a:lnTo>
                <a:lnTo>
                  <a:pt x="16" y="8"/>
                </a:lnTo>
                <a:lnTo>
                  <a:pt x="24" y="8"/>
                </a:lnTo>
                <a:lnTo>
                  <a:pt x="32" y="0"/>
                </a:lnTo>
                <a:lnTo>
                  <a:pt x="40" y="0"/>
                </a:lnTo>
                <a:lnTo>
                  <a:pt x="40" y="8"/>
                </a:lnTo>
                <a:lnTo>
                  <a:pt x="48" y="8"/>
                </a:lnTo>
                <a:lnTo>
                  <a:pt x="48" y="16"/>
                </a:lnTo>
                <a:lnTo>
                  <a:pt x="40" y="16"/>
                </a:lnTo>
                <a:lnTo>
                  <a:pt x="48" y="24"/>
                </a:lnTo>
                <a:lnTo>
                  <a:pt x="56" y="24"/>
                </a:lnTo>
                <a:lnTo>
                  <a:pt x="64" y="24"/>
                </a:lnTo>
                <a:lnTo>
                  <a:pt x="72" y="24"/>
                </a:lnTo>
                <a:lnTo>
                  <a:pt x="64" y="24"/>
                </a:lnTo>
                <a:lnTo>
                  <a:pt x="56" y="32"/>
                </a:lnTo>
                <a:lnTo>
                  <a:pt x="48" y="48"/>
                </a:lnTo>
                <a:lnTo>
                  <a:pt x="40" y="48"/>
                </a:lnTo>
                <a:lnTo>
                  <a:pt x="40" y="80"/>
                </a:lnTo>
                <a:lnTo>
                  <a:pt x="48" y="80"/>
                </a:lnTo>
                <a:lnTo>
                  <a:pt x="48" y="88"/>
                </a:lnTo>
                <a:lnTo>
                  <a:pt x="56" y="96"/>
                </a:lnTo>
                <a:lnTo>
                  <a:pt x="72" y="112"/>
                </a:lnTo>
                <a:lnTo>
                  <a:pt x="72" y="120"/>
                </a:lnTo>
                <a:lnTo>
                  <a:pt x="80" y="120"/>
                </a:lnTo>
                <a:lnTo>
                  <a:pt x="80" y="136"/>
                </a:lnTo>
                <a:lnTo>
                  <a:pt x="80" y="176"/>
                </a:lnTo>
                <a:lnTo>
                  <a:pt x="64" y="192"/>
                </a:lnTo>
                <a:lnTo>
                  <a:pt x="56" y="200"/>
                </a:lnTo>
                <a:lnTo>
                  <a:pt x="40" y="200"/>
                </a:lnTo>
                <a:lnTo>
                  <a:pt x="48" y="208"/>
                </a:lnTo>
                <a:lnTo>
                  <a:pt x="48" y="216"/>
                </a:lnTo>
                <a:lnTo>
                  <a:pt x="40" y="208"/>
                </a:lnTo>
                <a:lnTo>
                  <a:pt x="40" y="216"/>
                </a:lnTo>
                <a:lnTo>
                  <a:pt x="32" y="216"/>
                </a:lnTo>
                <a:lnTo>
                  <a:pt x="32" y="224"/>
                </a:lnTo>
                <a:lnTo>
                  <a:pt x="24" y="224"/>
                </a:lnTo>
                <a:lnTo>
                  <a:pt x="32" y="224"/>
                </a:lnTo>
                <a:lnTo>
                  <a:pt x="24" y="20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2474913" y="2808288"/>
            <a:ext cx="192087" cy="179387"/>
          </a:xfrm>
          <a:custGeom>
            <a:avLst/>
            <a:gdLst>
              <a:gd name="T0" fmla="*/ 302417986 w 121"/>
              <a:gd name="T1" fmla="*/ 221773171 h 113"/>
              <a:gd name="T2" fmla="*/ 282256793 w 121"/>
              <a:gd name="T3" fmla="*/ 181450745 h 113"/>
              <a:gd name="T4" fmla="*/ 262095601 w 121"/>
              <a:gd name="T5" fmla="*/ 181450745 h 113"/>
              <a:gd name="T6" fmla="*/ 262095601 w 121"/>
              <a:gd name="T7" fmla="*/ 201611933 h 113"/>
              <a:gd name="T8" fmla="*/ 262095601 w 121"/>
              <a:gd name="T9" fmla="*/ 120967180 h 113"/>
              <a:gd name="T10" fmla="*/ 241934408 w 121"/>
              <a:gd name="T11" fmla="*/ 120967180 h 113"/>
              <a:gd name="T12" fmla="*/ 221773216 w 121"/>
              <a:gd name="T13" fmla="*/ 100805967 h 113"/>
              <a:gd name="T14" fmla="*/ 201611974 w 121"/>
              <a:gd name="T15" fmla="*/ 120967180 h 113"/>
              <a:gd name="T16" fmla="*/ 201611974 w 121"/>
              <a:gd name="T17" fmla="*/ 141128368 h 113"/>
              <a:gd name="T18" fmla="*/ 181450782 w 121"/>
              <a:gd name="T19" fmla="*/ 141128368 h 113"/>
              <a:gd name="T20" fmla="*/ 181450782 w 121"/>
              <a:gd name="T21" fmla="*/ 181450745 h 113"/>
              <a:gd name="T22" fmla="*/ 181450782 w 121"/>
              <a:gd name="T23" fmla="*/ 241934360 h 113"/>
              <a:gd name="T24" fmla="*/ 161289589 w 121"/>
              <a:gd name="T25" fmla="*/ 282256736 h 113"/>
              <a:gd name="T26" fmla="*/ 141128397 w 121"/>
              <a:gd name="T27" fmla="*/ 282256736 h 113"/>
              <a:gd name="T28" fmla="*/ 141128397 w 121"/>
              <a:gd name="T29" fmla="*/ 161289556 h 113"/>
              <a:gd name="T30" fmla="*/ 141128397 w 121"/>
              <a:gd name="T31" fmla="*/ 141128368 h 113"/>
              <a:gd name="T32" fmla="*/ 141128397 w 121"/>
              <a:gd name="T33" fmla="*/ 161289556 h 113"/>
              <a:gd name="T34" fmla="*/ 120967204 w 121"/>
              <a:gd name="T35" fmla="*/ 161289556 h 113"/>
              <a:gd name="T36" fmla="*/ 161289589 w 121"/>
              <a:gd name="T37" fmla="*/ 100805967 h 113"/>
              <a:gd name="T38" fmla="*/ 201611974 w 121"/>
              <a:gd name="T39" fmla="*/ 100805967 h 113"/>
              <a:gd name="T40" fmla="*/ 201611974 w 121"/>
              <a:gd name="T41" fmla="*/ 80644778 h 113"/>
              <a:gd name="T42" fmla="*/ 221773216 w 121"/>
              <a:gd name="T43" fmla="*/ 80644778 h 113"/>
              <a:gd name="T44" fmla="*/ 221773216 w 121"/>
              <a:gd name="T45" fmla="*/ 100805967 h 113"/>
              <a:gd name="T46" fmla="*/ 221773216 w 121"/>
              <a:gd name="T47" fmla="*/ 80644778 h 113"/>
              <a:gd name="T48" fmla="*/ 241934408 w 121"/>
              <a:gd name="T49" fmla="*/ 80644778 h 113"/>
              <a:gd name="T50" fmla="*/ 241934408 w 121"/>
              <a:gd name="T51" fmla="*/ 100805967 h 113"/>
              <a:gd name="T52" fmla="*/ 241934408 w 121"/>
              <a:gd name="T53" fmla="*/ 80644778 h 113"/>
              <a:gd name="T54" fmla="*/ 221773216 w 121"/>
              <a:gd name="T55" fmla="*/ 80644778 h 113"/>
              <a:gd name="T56" fmla="*/ 221773216 w 121"/>
              <a:gd name="T57" fmla="*/ 60483590 h 113"/>
              <a:gd name="T58" fmla="*/ 161289589 w 121"/>
              <a:gd name="T59" fmla="*/ 60483590 h 113"/>
              <a:gd name="T60" fmla="*/ 141128397 w 121"/>
              <a:gd name="T61" fmla="*/ 40322389 h 113"/>
              <a:gd name="T62" fmla="*/ 100805987 w 121"/>
              <a:gd name="T63" fmla="*/ 60483590 h 113"/>
              <a:gd name="T64" fmla="*/ 120967204 w 121"/>
              <a:gd name="T65" fmla="*/ 40322389 h 113"/>
              <a:gd name="T66" fmla="*/ 120967204 w 121"/>
              <a:gd name="T67" fmla="*/ 20161195 h 113"/>
              <a:gd name="T68" fmla="*/ 60483602 w 121"/>
              <a:gd name="T69" fmla="*/ 60483590 h 113"/>
              <a:gd name="T70" fmla="*/ 40322397 w 121"/>
              <a:gd name="T71" fmla="*/ 40322389 h 113"/>
              <a:gd name="T72" fmla="*/ 0 w 121"/>
              <a:gd name="T73" fmla="*/ 60483590 h 113"/>
              <a:gd name="T74" fmla="*/ 20161199 w 121"/>
              <a:gd name="T75" fmla="*/ 20161195 h 113"/>
              <a:gd name="T76" fmla="*/ 80644795 w 121"/>
              <a:gd name="T77" fmla="*/ 0 h 11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21"/>
              <a:gd name="T118" fmla="*/ 0 h 113"/>
              <a:gd name="T119" fmla="*/ 121 w 121"/>
              <a:gd name="T120" fmla="*/ 113 h 11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21" h="113">
                <a:moveTo>
                  <a:pt x="120" y="88"/>
                </a:moveTo>
                <a:lnTo>
                  <a:pt x="112" y="72"/>
                </a:lnTo>
                <a:lnTo>
                  <a:pt x="104" y="72"/>
                </a:lnTo>
                <a:lnTo>
                  <a:pt x="104" y="80"/>
                </a:lnTo>
                <a:lnTo>
                  <a:pt x="104" y="48"/>
                </a:lnTo>
                <a:lnTo>
                  <a:pt x="96" y="48"/>
                </a:lnTo>
                <a:lnTo>
                  <a:pt x="88" y="40"/>
                </a:lnTo>
                <a:lnTo>
                  <a:pt x="80" y="48"/>
                </a:lnTo>
                <a:lnTo>
                  <a:pt x="80" y="56"/>
                </a:lnTo>
                <a:lnTo>
                  <a:pt x="72" y="56"/>
                </a:lnTo>
                <a:lnTo>
                  <a:pt x="72" y="72"/>
                </a:lnTo>
                <a:lnTo>
                  <a:pt x="72" y="96"/>
                </a:lnTo>
                <a:lnTo>
                  <a:pt x="64" y="112"/>
                </a:lnTo>
                <a:lnTo>
                  <a:pt x="56" y="112"/>
                </a:lnTo>
                <a:lnTo>
                  <a:pt x="56" y="64"/>
                </a:lnTo>
                <a:lnTo>
                  <a:pt x="56" y="56"/>
                </a:lnTo>
                <a:lnTo>
                  <a:pt x="56" y="64"/>
                </a:lnTo>
                <a:lnTo>
                  <a:pt x="48" y="64"/>
                </a:lnTo>
                <a:lnTo>
                  <a:pt x="64" y="40"/>
                </a:lnTo>
                <a:lnTo>
                  <a:pt x="80" y="40"/>
                </a:lnTo>
                <a:lnTo>
                  <a:pt x="80" y="32"/>
                </a:lnTo>
                <a:lnTo>
                  <a:pt x="88" y="32"/>
                </a:lnTo>
                <a:lnTo>
                  <a:pt x="88" y="40"/>
                </a:lnTo>
                <a:lnTo>
                  <a:pt x="88" y="32"/>
                </a:lnTo>
                <a:lnTo>
                  <a:pt x="96" y="32"/>
                </a:lnTo>
                <a:lnTo>
                  <a:pt x="96" y="40"/>
                </a:lnTo>
                <a:lnTo>
                  <a:pt x="96" y="32"/>
                </a:lnTo>
                <a:lnTo>
                  <a:pt x="88" y="32"/>
                </a:lnTo>
                <a:lnTo>
                  <a:pt x="88" y="24"/>
                </a:lnTo>
                <a:lnTo>
                  <a:pt x="64" y="24"/>
                </a:lnTo>
                <a:lnTo>
                  <a:pt x="56" y="16"/>
                </a:lnTo>
                <a:lnTo>
                  <a:pt x="40" y="24"/>
                </a:lnTo>
                <a:lnTo>
                  <a:pt x="48" y="16"/>
                </a:lnTo>
                <a:lnTo>
                  <a:pt x="48" y="8"/>
                </a:lnTo>
                <a:lnTo>
                  <a:pt x="24" y="24"/>
                </a:lnTo>
                <a:lnTo>
                  <a:pt x="16" y="16"/>
                </a:lnTo>
                <a:lnTo>
                  <a:pt x="0" y="24"/>
                </a:lnTo>
                <a:lnTo>
                  <a:pt x="8" y="8"/>
                </a:lnTo>
                <a:lnTo>
                  <a:pt x="32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1878013" y="2795588"/>
            <a:ext cx="14287" cy="26987"/>
          </a:xfrm>
          <a:custGeom>
            <a:avLst/>
            <a:gdLst>
              <a:gd name="T0" fmla="*/ 20160542 w 9"/>
              <a:gd name="T1" fmla="*/ 0 h 17"/>
              <a:gd name="T2" fmla="*/ 0 w 9"/>
              <a:gd name="T3" fmla="*/ 40321747 h 17"/>
              <a:gd name="T4" fmla="*/ 20160542 w 9"/>
              <a:gd name="T5" fmla="*/ 0 h 17"/>
              <a:gd name="T6" fmla="*/ 0 60000 65536"/>
              <a:gd name="T7" fmla="*/ 0 60000 65536"/>
              <a:gd name="T8" fmla="*/ 0 60000 65536"/>
              <a:gd name="T9" fmla="*/ 0 w 9"/>
              <a:gd name="T10" fmla="*/ 0 h 17"/>
              <a:gd name="T11" fmla="*/ 9 w 9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7">
                <a:moveTo>
                  <a:pt x="8" y="0"/>
                </a:moveTo>
                <a:lnTo>
                  <a:pt x="0" y="16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878013" y="2833688"/>
            <a:ext cx="0" cy="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2589213" y="287178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2843213" y="28971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2640013" y="2909888"/>
            <a:ext cx="153987" cy="90487"/>
          </a:xfrm>
          <a:custGeom>
            <a:avLst/>
            <a:gdLst>
              <a:gd name="T0" fmla="*/ 241934238 w 97"/>
              <a:gd name="T1" fmla="*/ 0 h 57"/>
              <a:gd name="T2" fmla="*/ 221773059 w 97"/>
              <a:gd name="T3" fmla="*/ 40322279 h 57"/>
              <a:gd name="T4" fmla="*/ 201611832 w 97"/>
              <a:gd name="T5" fmla="*/ 60483424 h 57"/>
              <a:gd name="T6" fmla="*/ 141128297 w 97"/>
              <a:gd name="T7" fmla="*/ 60483424 h 57"/>
              <a:gd name="T8" fmla="*/ 141128297 w 97"/>
              <a:gd name="T9" fmla="*/ 80644558 h 57"/>
              <a:gd name="T10" fmla="*/ 80644738 w 97"/>
              <a:gd name="T11" fmla="*/ 120966849 h 57"/>
              <a:gd name="T12" fmla="*/ 60483559 w 97"/>
              <a:gd name="T13" fmla="*/ 120966849 h 57"/>
              <a:gd name="T14" fmla="*/ 20161184 w 97"/>
              <a:gd name="T15" fmla="*/ 141127982 h 57"/>
              <a:gd name="T16" fmla="*/ 20161184 w 97"/>
              <a:gd name="T17" fmla="*/ 120966849 h 57"/>
              <a:gd name="T18" fmla="*/ 0 w 97"/>
              <a:gd name="T19" fmla="*/ 120966849 h 57"/>
              <a:gd name="T20" fmla="*/ 20161184 w 97"/>
              <a:gd name="T21" fmla="*/ 100805691 h 5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7"/>
              <a:gd name="T34" fmla="*/ 0 h 57"/>
              <a:gd name="T35" fmla="*/ 97 w 97"/>
              <a:gd name="T36" fmla="*/ 57 h 5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7" h="57">
                <a:moveTo>
                  <a:pt x="96" y="0"/>
                </a:moveTo>
                <a:lnTo>
                  <a:pt x="88" y="16"/>
                </a:lnTo>
                <a:lnTo>
                  <a:pt x="80" y="24"/>
                </a:lnTo>
                <a:lnTo>
                  <a:pt x="56" y="24"/>
                </a:lnTo>
                <a:lnTo>
                  <a:pt x="56" y="32"/>
                </a:lnTo>
                <a:lnTo>
                  <a:pt x="32" y="48"/>
                </a:lnTo>
                <a:lnTo>
                  <a:pt x="24" y="48"/>
                </a:lnTo>
                <a:lnTo>
                  <a:pt x="8" y="56"/>
                </a:lnTo>
                <a:lnTo>
                  <a:pt x="8" y="48"/>
                </a:lnTo>
                <a:lnTo>
                  <a:pt x="0" y="48"/>
                </a:lnTo>
                <a:lnTo>
                  <a:pt x="8" y="4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906713" y="2986088"/>
            <a:ext cx="0" cy="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7" name="Freeform 11"/>
          <p:cNvSpPr>
            <a:spLocks/>
          </p:cNvSpPr>
          <p:nvPr/>
        </p:nvSpPr>
        <p:spPr bwMode="auto">
          <a:xfrm>
            <a:off x="2081213" y="2986088"/>
            <a:ext cx="1587" cy="26987"/>
          </a:xfrm>
          <a:custGeom>
            <a:avLst/>
            <a:gdLst>
              <a:gd name="T0" fmla="*/ 0 w 1"/>
              <a:gd name="T1" fmla="*/ 0 h 17"/>
              <a:gd name="T2" fmla="*/ 0 w 1"/>
              <a:gd name="T3" fmla="*/ 20160874 h 17"/>
              <a:gd name="T4" fmla="*/ 0 w 1"/>
              <a:gd name="T5" fmla="*/ 40321747 h 17"/>
              <a:gd name="T6" fmla="*/ 0 w 1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17"/>
              <a:gd name="T14" fmla="*/ 1 w 1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17">
                <a:moveTo>
                  <a:pt x="0" y="0"/>
                </a:moveTo>
                <a:lnTo>
                  <a:pt x="0" y="8"/>
                </a:ln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Freeform 12"/>
          <p:cNvSpPr>
            <a:spLocks/>
          </p:cNvSpPr>
          <p:nvPr/>
        </p:nvSpPr>
        <p:spPr bwMode="auto">
          <a:xfrm>
            <a:off x="2843213" y="3011488"/>
            <a:ext cx="26987" cy="14287"/>
          </a:xfrm>
          <a:custGeom>
            <a:avLst/>
            <a:gdLst>
              <a:gd name="T0" fmla="*/ 20160874 w 17"/>
              <a:gd name="T1" fmla="*/ 0 h 9"/>
              <a:gd name="T2" fmla="*/ 0 w 17"/>
              <a:gd name="T3" fmla="*/ 0 h 9"/>
              <a:gd name="T4" fmla="*/ 40321747 w 17"/>
              <a:gd name="T5" fmla="*/ 20160542 h 9"/>
              <a:gd name="T6" fmla="*/ 40321747 w 17"/>
              <a:gd name="T7" fmla="*/ 0 h 9"/>
              <a:gd name="T8" fmla="*/ 20160874 w 17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9"/>
              <a:gd name="T17" fmla="*/ 17 w 17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9">
                <a:moveTo>
                  <a:pt x="8" y="0"/>
                </a:moveTo>
                <a:lnTo>
                  <a:pt x="0" y="0"/>
                </a:lnTo>
                <a:lnTo>
                  <a:pt x="16" y="8"/>
                </a:lnTo>
                <a:lnTo>
                  <a:pt x="16" y="0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9" name="Freeform 13"/>
          <p:cNvSpPr>
            <a:spLocks/>
          </p:cNvSpPr>
          <p:nvPr/>
        </p:nvSpPr>
        <p:spPr bwMode="auto">
          <a:xfrm>
            <a:off x="2487613" y="330358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Freeform 14"/>
          <p:cNvSpPr>
            <a:spLocks/>
          </p:cNvSpPr>
          <p:nvPr/>
        </p:nvSpPr>
        <p:spPr bwMode="auto">
          <a:xfrm>
            <a:off x="2513013" y="33162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1" name="Freeform 15"/>
          <p:cNvSpPr>
            <a:spLocks/>
          </p:cNvSpPr>
          <p:nvPr/>
        </p:nvSpPr>
        <p:spPr bwMode="auto">
          <a:xfrm>
            <a:off x="1839913" y="2770188"/>
            <a:ext cx="1131887" cy="661987"/>
          </a:xfrm>
          <a:custGeom>
            <a:avLst/>
            <a:gdLst>
              <a:gd name="T0" fmla="*/ 1754028168 w 713"/>
              <a:gd name="T1" fmla="*/ 241934846 h 417"/>
              <a:gd name="T2" fmla="*/ 1774189403 w 713"/>
              <a:gd name="T3" fmla="*/ 181451109 h 417"/>
              <a:gd name="T4" fmla="*/ 1733866934 w 713"/>
              <a:gd name="T5" fmla="*/ 100806169 h 417"/>
              <a:gd name="T6" fmla="*/ 1673383232 w 713"/>
              <a:gd name="T7" fmla="*/ 161289881 h 417"/>
              <a:gd name="T8" fmla="*/ 1512092961 w 713"/>
              <a:gd name="T9" fmla="*/ 221773617 h 417"/>
              <a:gd name="T10" fmla="*/ 1411286790 w 713"/>
              <a:gd name="T11" fmla="*/ 282257303 h 417"/>
              <a:gd name="T12" fmla="*/ 1290319385 w 713"/>
              <a:gd name="T13" fmla="*/ 322579761 h 417"/>
              <a:gd name="T14" fmla="*/ 1310480619 w 713"/>
              <a:gd name="T15" fmla="*/ 181451109 h 417"/>
              <a:gd name="T16" fmla="*/ 1229835682 w 713"/>
              <a:gd name="T17" fmla="*/ 120967423 h 417"/>
              <a:gd name="T18" fmla="*/ 1068545809 w 713"/>
              <a:gd name="T19" fmla="*/ 40322470 h 417"/>
              <a:gd name="T20" fmla="*/ 987900872 w 713"/>
              <a:gd name="T21" fmla="*/ 20161235 h 417"/>
              <a:gd name="T22" fmla="*/ 927417170 w 713"/>
              <a:gd name="T23" fmla="*/ 0 h 417"/>
              <a:gd name="T24" fmla="*/ 60483727 w 713"/>
              <a:gd name="T25" fmla="*/ 60483711 h 417"/>
              <a:gd name="T26" fmla="*/ 20161240 w 713"/>
              <a:gd name="T27" fmla="*/ 161289881 h 417"/>
              <a:gd name="T28" fmla="*/ 20161240 w 713"/>
              <a:gd name="T29" fmla="*/ 362902219 h 417"/>
              <a:gd name="T30" fmla="*/ 60483727 w 713"/>
              <a:gd name="T31" fmla="*/ 504030920 h 417"/>
              <a:gd name="T32" fmla="*/ 80644962 w 713"/>
              <a:gd name="T33" fmla="*/ 584675836 h 417"/>
              <a:gd name="T34" fmla="*/ 181451157 w 713"/>
              <a:gd name="T35" fmla="*/ 685481980 h 417"/>
              <a:gd name="T36" fmla="*/ 221773675 w 713"/>
              <a:gd name="T37" fmla="*/ 725804438 h 417"/>
              <a:gd name="T38" fmla="*/ 383063549 w 713"/>
              <a:gd name="T39" fmla="*/ 786288124 h 417"/>
              <a:gd name="T40" fmla="*/ 564514756 w 713"/>
              <a:gd name="T41" fmla="*/ 786288124 h 417"/>
              <a:gd name="T42" fmla="*/ 624998458 w 713"/>
              <a:gd name="T43" fmla="*/ 866933238 h 417"/>
              <a:gd name="T44" fmla="*/ 705643395 w 713"/>
              <a:gd name="T45" fmla="*/ 846772009 h 417"/>
              <a:gd name="T46" fmla="*/ 745965863 w 713"/>
              <a:gd name="T47" fmla="*/ 927416925 h 417"/>
              <a:gd name="T48" fmla="*/ 826610800 w 713"/>
              <a:gd name="T49" fmla="*/ 1028223069 h 417"/>
              <a:gd name="T50" fmla="*/ 826610800 w 713"/>
              <a:gd name="T51" fmla="*/ 947578154 h 417"/>
              <a:gd name="T52" fmla="*/ 907255935 w 713"/>
              <a:gd name="T53" fmla="*/ 866933238 h 417"/>
              <a:gd name="T54" fmla="*/ 1028223341 w 713"/>
              <a:gd name="T55" fmla="*/ 887094467 h 417"/>
              <a:gd name="T56" fmla="*/ 1088707043 w 713"/>
              <a:gd name="T57" fmla="*/ 866933238 h 417"/>
              <a:gd name="T58" fmla="*/ 1088707043 w 713"/>
              <a:gd name="T59" fmla="*/ 866933238 h 417"/>
              <a:gd name="T60" fmla="*/ 1068545809 w 713"/>
              <a:gd name="T61" fmla="*/ 846772009 h 417"/>
              <a:gd name="T62" fmla="*/ 1129029512 w 713"/>
              <a:gd name="T63" fmla="*/ 826610582 h 417"/>
              <a:gd name="T64" fmla="*/ 1189513214 w 713"/>
              <a:gd name="T65" fmla="*/ 846772009 h 417"/>
              <a:gd name="T66" fmla="*/ 1249996917 w 713"/>
              <a:gd name="T67" fmla="*/ 846772009 h 417"/>
              <a:gd name="T68" fmla="*/ 1290319385 w 713"/>
              <a:gd name="T69" fmla="*/ 947578154 h 417"/>
              <a:gd name="T70" fmla="*/ 1330641853 w 713"/>
              <a:gd name="T71" fmla="*/ 1008061840 h 417"/>
              <a:gd name="T72" fmla="*/ 1350803088 w 713"/>
              <a:gd name="T73" fmla="*/ 907255696 h 417"/>
              <a:gd name="T74" fmla="*/ 1330641853 w 713"/>
              <a:gd name="T75" fmla="*/ 826610582 h 417"/>
              <a:gd name="T76" fmla="*/ 1370964322 w 713"/>
              <a:gd name="T77" fmla="*/ 745965667 h 417"/>
              <a:gd name="T78" fmla="*/ 1451609259 w 713"/>
              <a:gd name="T79" fmla="*/ 685481980 h 417"/>
              <a:gd name="T80" fmla="*/ 1471770493 w 713"/>
              <a:gd name="T81" fmla="*/ 624998293 h 417"/>
              <a:gd name="T82" fmla="*/ 1512092961 w 713"/>
              <a:gd name="T83" fmla="*/ 584675836 h 417"/>
              <a:gd name="T84" fmla="*/ 1491931727 w 713"/>
              <a:gd name="T85" fmla="*/ 524192149 h 417"/>
              <a:gd name="T86" fmla="*/ 1512092961 w 713"/>
              <a:gd name="T87" fmla="*/ 443547234 h 417"/>
              <a:gd name="T88" fmla="*/ 1532254195 w 713"/>
              <a:gd name="T89" fmla="*/ 524192149 h 417"/>
              <a:gd name="T90" fmla="*/ 1572576664 w 713"/>
              <a:gd name="T91" fmla="*/ 403224677 h 417"/>
              <a:gd name="T92" fmla="*/ 1633060366 w 713"/>
              <a:gd name="T93" fmla="*/ 362902219 h 417"/>
              <a:gd name="T94" fmla="*/ 1693544466 w 713"/>
              <a:gd name="T95" fmla="*/ 342740990 h 417"/>
              <a:gd name="T96" fmla="*/ 1693544466 w 713"/>
              <a:gd name="T97" fmla="*/ 262096075 h 41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13"/>
              <a:gd name="T148" fmla="*/ 0 h 417"/>
              <a:gd name="T149" fmla="*/ 713 w 713"/>
              <a:gd name="T150" fmla="*/ 417 h 41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13" h="417">
                <a:moveTo>
                  <a:pt x="672" y="104"/>
                </a:moveTo>
                <a:lnTo>
                  <a:pt x="688" y="88"/>
                </a:lnTo>
                <a:lnTo>
                  <a:pt x="688" y="96"/>
                </a:lnTo>
                <a:lnTo>
                  <a:pt x="696" y="96"/>
                </a:lnTo>
                <a:lnTo>
                  <a:pt x="704" y="96"/>
                </a:lnTo>
                <a:lnTo>
                  <a:pt x="712" y="88"/>
                </a:lnTo>
                <a:lnTo>
                  <a:pt x="704" y="80"/>
                </a:lnTo>
                <a:lnTo>
                  <a:pt x="704" y="72"/>
                </a:lnTo>
                <a:lnTo>
                  <a:pt x="704" y="64"/>
                </a:lnTo>
                <a:lnTo>
                  <a:pt x="704" y="48"/>
                </a:lnTo>
                <a:lnTo>
                  <a:pt x="696" y="40"/>
                </a:lnTo>
                <a:lnTo>
                  <a:pt x="688" y="40"/>
                </a:lnTo>
                <a:lnTo>
                  <a:pt x="680" y="40"/>
                </a:lnTo>
                <a:lnTo>
                  <a:pt x="680" y="48"/>
                </a:lnTo>
                <a:lnTo>
                  <a:pt x="672" y="56"/>
                </a:lnTo>
                <a:lnTo>
                  <a:pt x="664" y="64"/>
                </a:lnTo>
                <a:lnTo>
                  <a:pt x="656" y="72"/>
                </a:lnTo>
                <a:lnTo>
                  <a:pt x="624" y="80"/>
                </a:lnTo>
                <a:lnTo>
                  <a:pt x="608" y="80"/>
                </a:lnTo>
                <a:lnTo>
                  <a:pt x="600" y="88"/>
                </a:lnTo>
                <a:lnTo>
                  <a:pt x="592" y="104"/>
                </a:lnTo>
                <a:lnTo>
                  <a:pt x="576" y="104"/>
                </a:lnTo>
                <a:lnTo>
                  <a:pt x="560" y="104"/>
                </a:lnTo>
                <a:lnTo>
                  <a:pt x="560" y="112"/>
                </a:lnTo>
                <a:lnTo>
                  <a:pt x="544" y="120"/>
                </a:lnTo>
                <a:lnTo>
                  <a:pt x="520" y="136"/>
                </a:lnTo>
                <a:lnTo>
                  <a:pt x="512" y="136"/>
                </a:lnTo>
                <a:lnTo>
                  <a:pt x="512" y="128"/>
                </a:lnTo>
                <a:lnTo>
                  <a:pt x="520" y="120"/>
                </a:lnTo>
                <a:lnTo>
                  <a:pt x="520" y="112"/>
                </a:lnTo>
                <a:lnTo>
                  <a:pt x="520" y="96"/>
                </a:lnTo>
                <a:lnTo>
                  <a:pt x="520" y="72"/>
                </a:lnTo>
                <a:lnTo>
                  <a:pt x="504" y="64"/>
                </a:lnTo>
                <a:lnTo>
                  <a:pt x="504" y="56"/>
                </a:lnTo>
                <a:lnTo>
                  <a:pt x="496" y="48"/>
                </a:lnTo>
                <a:lnTo>
                  <a:pt x="488" y="48"/>
                </a:lnTo>
                <a:lnTo>
                  <a:pt x="488" y="40"/>
                </a:lnTo>
                <a:lnTo>
                  <a:pt x="440" y="16"/>
                </a:lnTo>
                <a:lnTo>
                  <a:pt x="432" y="24"/>
                </a:lnTo>
                <a:lnTo>
                  <a:pt x="424" y="16"/>
                </a:lnTo>
                <a:lnTo>
                  <a:pt x="416" y="16"/>
                </a:lnTo>
                <a:lnTo>
                  <a:pt x="408" y="16"/>
                </a:lnTo>
                <a:lnTo>
                  <a:pt x="400" y="16"/>
                </a:lnTo>
                <a:lnTo>
                  <a:pt x="392" y="8"/>
                </a:lnTo>
                <a:lnTo>
                  <a:pt x="384" y="16"/>
                </a:lnTo>
                <a:lnTo>
                  <a:pt x="376" y="16"/>
                </a:lnTo>
                <a:lnTo>
                  <a:pt x="368" y="8"/>
                </a:lnTo>
                <a:lnTo>
                  <a:pt x="368" y="0"/>
                </a:lnTo>
                <a:lnTo>
                  <a:pt x="360" y="8"/>
                </a:lnTo>
                <a:lnTo>
                  <a:pt x="24" y="0"/>
                </a:lnTo>
                <a:lnTo>
                  <a:pt x="24" y="16"/>
                </a:lnTo>
                <a:lnTo>
                  <a:pt x="24" y="24"/>
                </a:lnTo>
                <a:lnTo>
                  <a:pt x="0" y="16"/>
                </a:lnTo>
                <a:lnTo>
                  <a:pt x="0" y="24"/>
                </a:lnTo>
                <a:lnTo>
                  <a:pt x="8" y="48"/>
                </a:lnTo>
                <a:lnTo>
                  <a:pt x="8" y="64"/>
                </a:lnTo>
                <a:lnTo>
                  <a:pt x="8" y="88"/>
                </a:lnTo>
                <a:lnTo>
                  <a:pt x="8" y="128"/>
                </a:lnTo>
                <a:lnTo>
                  <a:pt x="8" y="136"/>
                </a:lnTo>
                <a:lnTo>
                  <a:pt x="8" y="144"/>
                </a:lnTo>
                <a:lnTo>
                  <a:pt x="8" y="168"/>
                </a:lnTo>
                <a:lnTo>
                  <a:pt x="16" y="192"/>
                </a:lnTo>
                <a:lnTo>
                  <a:pt x="24" y="208"/>
                </a:lnTo>
                <a:lnTo>
                  <a:pt x="24" y="200"/>
                </a:lnTo>
                <a:lnTo>
                  <a:pt x="32" y="200"/>
                </a:lnTo>
                <a:lnTo>
                  <a:pt x="24" y="216"/>
                </a:lnTo>
                <a:lnTo>
                  <a:pt x="40" y="216"/>
                </a:lnTo>
                <a:lnTo>
                  <a:pt x="32" y="232"/>
                </a:lnTo>
                <a:lnTo>
                  <a:pt x="48" y="248"/>
                </a:lnTo>
                <a:lnTo>
                  <a:pt x="48" y="264"/>
                </a:lnTo>
                <a:lnTo>
                  <a:pt x="56" y="264"/>
                </a:lnTo>
                <a:lnTo>
                  <a:pt x="72" y="272"/>
                </a:lnTo>
                <a:lnTo>
                  <a:pt x="72" y="280"/>
                </a:lnTo>
                <a:lnTo>
                  <a:pt x="72" y="272"/>
                </a:lnTo>
                <a:lnTo>
                  <a:pt x="80" y="288"/>
                </a:lnTo>
                <a:lnTo>
                  <a:pt x="88" y="288"/>
                </a:lnTo>
                <a:lnTo>
                  <a:pt x="88" y="296"/>
                </a:lnTo>
                <a:lnTo>
                  <a:pt x="120" y="288"/>
                </a:lnTo>
                <a:lnTo>
                  <a:pt x="120" y="296"/>
                </a:lnTo>
                <a:lnTo>
                  <a:pt x="152" y="312"/>
                </a:lnTo>
                <a:lnTo>
                  <a:pt x="192" y="312"/>
                </a:lnTo>
                <a:lnTo>
                  <a:pt x="192" y="304"/>
                </a:lnTo>
                <a:lnTo>
                  <a:pt x="216" y="304"/>
                </a:lnTo>
                <a:lnTo>
                  <a:pt x="224" y="312"/>
                </a:lnTo>
                <a:lnTo>
                  <a:pt x="232" y="320"/>
                </a:lnTo>
                <a:lnTo>
                  <a:pt x="240" y="328"/>
                </a:lnTo>
                <a:lnTo>
                  <a:pt x="240" y="336"/>
                </a:lnTo>
                <a:lnTo>
                  <a:pt x="248" y="344"/>
                </a:lnTo>
                <a:lnTo>
                  <a:pt x="256" y="344"/>
                </a:lnTo>
                <a:lnTo>
                  <a:pt x="264" y="336"/>
                </a:lnTo>
                <a:lnTo>
                  <a:pt x="272" y="336"/>
                </a:lnTo>
                <a:lnTo>
                  <a:pt x="280" y="336"/>
                </a:lnTo>
                <a:lnTo>
                  <a:pt x="288" y="344"/>
                </a:lnTo>
                <a:lnTo>
                  <a:pt x="288" y="352"/>
                </a:lnTo>
                <a:lnTo>
                  <a:pt x="296" y="360"/>
                </a:lnTo>
                <a:lnTo>
                  <a:pt x="296" y="368"/>
                </a:lnTo>
                <a:lnTo>
                  <a:pt x="304" y="376"/>
                </a:lnTo>
                <a:lnTo>
                  <a:pt x="312" y="392"/>
                </a:lnTo>
                <a:lnTo>
                  <a:pt x="320" y="400"/>
                </a:lnTo>
                <a:lnTo>
                  <a:pt x="328" y="408"/>
                </a:lnTo>
                <a:lnTo>
                  <a:pt x="336" y="400"/>
                </a:lnTo>
                <a:lnTo>
                  <a:pt x="328" y="392"/>
                </a:lnTo>
                <a:lnTo>
                  <a:pt x="328" y="384"/>
                </a:lnTo>
                <a:lnTo>
                  <a:pt x="328" y="376"/>
                </a:lnTo>
                <a:lnTo>
                  <a:pt x="344" y="368"/>
                </a:lnTo>
                <a:lnTo>
                  <a:pt x="344" y="360"/>
                </a:lnTo>
                <a:lnTo>
                  <a:pt x="352" y="360"/>
                </a:lnTo>
                <a:lnTo>
                  <a:pt x="360" y="344"/>
                </a:lnTo>
                <a:lnTo>
                  <a:pt x="368" y="344"/>
                </a:lnTo>
                <a:lnTo>
                  <a:pt x="384" y="336"/>
                </a:lnTo>
                <a:lnTo>
                  <a:pt x="408" y="344"/>
                </a:lnTo>
                <a:lnTo>
                  <a:pt x="408" y="352"/>
                </a:lnTo>
                <a:lnTo>
                  <a:pt x="416" y="352"/>
                </a:lnTo>
                <a:lnTo>
                  <a:pt x="416" y="344"/>
                </a:lnTo>
                <a:lnTo>
                  <a:pt x="424" y="336"/>
                </a:lnTo>
                <a:lnTo>
                  <a:pt x="432" y="344"/>
                </a:lnTo>
                <a:lnTo>
                  <a:pt x="440" y="344"/>
                </a:lnTo>
                <a:lnTo>
                  <a:pt x="440" y="352"/>
                </a:lnTo>
                <a:lnTo>
                  <a:pt x="440" y="344"/>
                </a:lnTo>
                <a:lnTo>
                  <a:pt x="432" y="344"/>
                </a:lnTo>
                <a:lnTo>
                  <a:pt x="440" y="344"/>
                </a:lnTo>
                <a:lnTo>
                  <a:pt x="440" y="336"/>
                </a:lnTo>
                <a:lnTo>
                  <a:pt x="432" y="336"/>
                </a:lnTo>
                <a:lnTo>
                  <a:pt x="424" y="336"/>
                </a:lnTo>
                <a:lnTo>
                  <a:pt x="424" y="328"/>
                </a:lnTo>
                <a:lnTo>
                  <a:pt x="432" y="336"/>
                </a:lnTo>
                <a:lnTo>
                  <a:pt x="432" y="328"/>
                </a:lnTo>
                <a:lnTo>
                  <a:pt x="448" y="328"/>
                </a:lnTo>
                <a:lnTo>
                  <a:pt x="456" y="336"/>
                </a:lnTo>
                <a:lnTo>
                  <a:pt x="464" y="328"/>
                </a:lnTo>
                <a:lnTo>
                  <a:pt x="472" y="328"/>
                </a:lnTo>
                <a:lnTo>
                  <a:pt x="472" y="336"/>
                </a:lnTo>
                <a:lnTo>
                  <a:pt x="480" y="336"/>
                </a:lnTo>
                <a:lnTo>
                  <a:pt x="488" y="336"/>
                </a:lnTo>
                <a:lnTo>
                  <a:pt x="496" y="344"/>
                </a:lnTo>
                <a:lnTo>
                  <a:pt x="496" y="336"/>
                </a:lnTo>
                <a:lnTo>
                  <a:pt x="504" y="336"/>
                </a:lnTo>
                <a:lnTo>
                  <a:pt x="504" y="344"/>
                </a:lnTo>
                <a:lnTo>
                  <a:pt x="512" y="344"/>
                </a:lnTo>
                <a:lnTo>
                  <a:pt x="512" y="376"/>
                </a:lnTo>
                <a:lnTo>
                  <a:pt x="520" y="376"/>
                </a:lnTo>
                <a:lnTo>
                  <a:pt x="520" y="384"/>
                </a:lnTo>
                <a:lnTo>
                  <a:pt x="528" y="392"/>
                </a:lnTo>
                <a:lnTo>
                  <a:pt x="528" y="400"/>
                </a:lnTo>
                <a:lnTo>
                  <a:pt x="536" y="408"/>
                </a:lnTo>
                <a:lnTo>
                  <a:pt x="544" y="416"/>
                </a:lnTo>
                <a:lnTo>
                  <a:pt x="544" y="384"/>
                </a:lnTo>
                <a:lnTo>
                  <a:pt x="536" y="360"/>
                </a:lnTo>
                <a:lnTo>
                  <a:pt x="536" y="352"/>
                </a:lnTo>
                <a:lnTo>
                  <a:pt x="536" y="344"/>
                </a:lnTo>
                <a:lnTo>
                  <a:pt x="536" y="336"/>
                </a:lnTo>
                <a:lnTo>
                  <a:pt x="528" y="328"/>
                </a:lnTo>
                <a:lnTo>
                  <a:pt x="536" y="320"/>
                </a:lnTo>
                <a:lnTo>
                  <a:pt x="536" y="304"/>
                </a:lnTo>
                <a:lnTo>
                  <a:pt x="536" y="296"/>
                </a:lnTo>
                <a:lnTo>
                  <a:pt x="544" y="296"/>
                </a:lnTo>
                <a:lnTo>
                  <a:pt x="544" y="288"/>
                </a:lnTo>
                <a:lnTo>
                  <a:pt x="560" y="288"/>
                </a:lnTo>
                <a:lnTo>
                  <a:pt x="560" y="280"/>
                </a:lnTo>
                <a:lnTo>
                  <a:pt x="576" y="272"/>
                </a:lnTo>
                <a:lnTo>
                  <a:pt x="584" y="264"/>
                </a:lnTo>
                <a:lnTo>
                  <a:pt x="584" y="256"/>
                </a:lnTo>
                <a:lnTo>
                  <a:pt x="592" y="248"/>
                </a:lnTo>
                <a:lnTo>
                  <a:pt x="584" y="248"/>
                </a:lnTo>
                <a:lnTo>
                  <a:pt x="600" y="248"/>
                </a:lnTo>
                <a:lnTo>
                  <a:pt x="600" y="240"/>
                </a:lnTo>
                <a:lnTo>
                  <a:pt x="592" y="240"/>
                </a:lnTo>
                <a:lnTo>
                  <a:pt x="600" y="232"/>
                </a:lnTo>
                <a:lnTo>
                  <a:pt x="600" y="224"/>
                </a:lnTo>
                <a:lnTo>
                  <a:pt x="592" y="224"/>
                </a:lnTo>
                <a:lnTo>
                  <a:pt x="584" y="216"/>
                </a:lnTo>
                <a:lnTo>
                  <a:pt x="592" y="208"/>
                </a:lnTo>
                <a:lnTo>
                  <a:pt x="584" y="200"/>
                </a:lnTo>
                <a:lnTo>
                  <a:pt x="584" y="192"/>
                </a:lnTo>
                <a:lnTo>
                  <a:pt x="592" y="176"/>
                </a:lnTo>
                <a:lnTo>
                  <a:pt x="600" y="176"/>
                </a:lnTo>
                <a:lnTo>
                  <a:pt x="592" y="200"/>
                </a:lnTo>
                <a:lnTo>
                  <a:pt x="600" y="200"/>
                </a:lnTo>
                <a:lnTo>
                  <a:pt x="600" y="208"/>
                </a:lnTo>
                <a:lnTo>
                  <a:pt x="608" y="208"/>
                </a:lnTo>
                <a:lnTo>
                  <a:pt x="608" y="184"/>
                </a:lnTo>
                <a:lnTo>
                  <a:pt x="608" y="176"/>
                </a:lnTo>
                <a:lnTo>
                  <a:pt x="632" y="160"/>
                </a:lnTo>
                <a:lnTo>
                  <a:pt x="624" y="160"/>
                </a:lnTo>
                <a:lnTo>
                  <a:pt x="624" y="152"/>
                </a:lnTo>
                <a:lnTo>
                  <a:pt x="632" y="144"/>
                </a:lnTo>
                <a:lnTo>
                  <a:pt x="640" y="144"/>
                </a:lnTo>
                <a:lnTo>
                  <a:pt x="648" y="144"/>
                </a:lnTo>
                <a:lnTo>
                  <a:pt x="656" y="144"/>
                </a:lnTo>
                <a:lnTo>
                  <a:pt x="656" y="136"/>
                </a:lnTo>
                <a:lnTo>
                  <a:pt x="664" y="136"/>
                </a:lnTo>
                <a:lnTo>
                  <a:pt x="672" y="136"/>
                </a:lnTo>
                <a:lnTo>
                  <a:pt x="664" y="128"/>
                </a:lnTo>
                <a:lnTo>
                  <a:pt x="664" y="120"/>
                </a:lnTo>
                <a:lnTo>
                  <a:pt x="672" y="112"/>
                </a:lnTo>
                <a:lnTo>
                  <a:pt x="672" y="104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792413" y="3049588"/>
            <a:ext cx="0" cy="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13" name="Freeform 17"/>
          <p:cNvSpPr>
            <a:spLocks/>
          </p:cNvSpPr>
          <p:nvPr/>
        </p:nvSpPr>
        <p:spPr bwMode="auto">
          <a:xfrm>
            <a:off x="2792413" y="3100388"/>
            <a:ext cx="14287" cy="1587"/>
          </a:xfrm>
          <a:custGeom>
            <a:avLst/>
            <a:gdLst>
              <a:gd name="T0" fmla="*/ 0 w 9"/>
              <a:gd name="T1" fmla="*/ 0 h 1"/>
              <a:gd name="T2" fmla="*/ 20160542 w 9"/>
              <a:gd name="T3" fmla="*/ 0 h 1"/>
              <a:gd name="T4" fmla="*/ 0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0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4" name="Freeform 18"/>
          <p:cNvSpPr>
            <a:spLocks/>
          </p:cNvSpPr>
          <p:nvPr/>
        </p:nvSpPr>
        <p:spPr bwMode="auto">
          <a:xfrm>
            <a:off x="4760913" y="2681288"/>
            <a:ext cx="319087" cy="242887"/>
          </a:xfrm>
          <a:custGeom>
            <a:avLst/>
            <a:gdLst>
              <a:gd name="T0" fmla="*/ 201612172 w 201"/>
              <a:gd name="T1" fmla="*/ 282256906 h 153"/>
              <a:gd name="T2" fmla="*/ 181450960 w 201"/>
              <a:gd name="T3" fmla="*/ 241934505 h 153"/>
              <a:gd name="T4" fmla="*/ 161289748 w 201"/>
              <a:gd name="T5" fmla="*/ 201612054 h 153"/>
              <a:gd name="T6" fmla="*/ 141128536 w 201"/>
              <a:gd name="T7" fmla="*/ 181450854 h 153"/>
              <a:gd name="T8" fmla="*/ 100806086 w 201"/>
              <a:gd name="T9" fmla="*/ 181450854 h 153"/>
              <a:gd name="T10" fmla="*/ 60483662 w 201"/>
              <a:gd name="T11" fmla="*/ 221773304 h 153"/>
              <a:gd name="T12" fmla="*/ 20161218 w 201"/>
              <a:gd name="T13" fmla="*/ 201612054 h 153"/>
              <a:gd name="T14" fmla="*/ 0 w 201"/>
              <a:gd name="T15" fmla="*/ 181450854 h 153"/>
              <a:gd name="T16" fmla="*/ 20161218 w 201"/>
              <a:gd name="T17" fmla="*/ 141128453 h 153"/>
              <a:gd name="T18" fmla="*/ 40322437 w 201"/>
              <a:gd name="T19" fmla="*/ 100806027 h 153"/>
              <a:gd name="T20" fmla="*/ 40322437 w 201"/>
              <a:gd name="T21" fmla="*/ 60483626 h 153"/>
              <a:gd name="T22" fmla="*/ 40322437 w 201"/>
              <a:gd name="T23" fmla="*/ 20161207 h 153"/>
              <a:gd name="T24" fmla="*/ 80644874 w 201"/>
              <a:gd name="T25" fmla="*/ 20161207 h 153"/>
              <a:gd name="T26" fmla="*/ 141128536 w 201"/>
              <a:gd name="T27" fmla="*/ 20161207 h 153"/>
              <a:gd name="T28" fmla="*/ 181450960 w 201"/>
              <a:gd name="T29" fmla="*/ 20161207 h 153"/>
              <a:gd name="T30" fmla="*/ 221773434 w 201"/>
              <a:gd name="T31" fmla="*/ 20161207 h 153"/>
              <a:gd name="T32" fmla="*/ 241934647 w 201"/>
              <a:gd name="T33" fmla="*/ 0 h 153"/>
              <a:gd name="T34" fmla="*/ 282257071 w 201"/>
              <a:gd name="T35" fmla="*/ 0 h 153"/>
              <a:gd name="T36" fmla="*/ 302418284 w 201"/>
              <a:gd name="T37" fmla="*/ 20161207 h 153"/>
              <a:gd name="T38" fmla="*/ 322579496 w 201"/>
              <a:gd name="T39" fmla="*/ 60483626 h 153"/>
              <a:gd name="T40" fmla="*/ 362901920 w 201"/>
              <a:gd name="T41" fmla="*/ 60483626 h 153"/>
              <a:gd name="T42" fmla="*/ 403224345 w 201"/>
              <a:gd name="T43" fmla="*/ 100806027 h 153"/>
              <a:gd name="T44" fmla="*/ 423385656 w 201"/>
              <a:gd name="T45" fmla="*/ 80644827 h 153"/>
              <a:gd name="T46" fmla="*/ 463708081 w 201"/>
              <a:gd name="T47" fmla="*/ 100806027 h 153"/>
              <a:gd name="T48" fmla="*/ 483869293 w 201"/>
              <a:gd name="T49" fmla="*/ 141128453 h 153"/>
              <a:gd name="T50" fmla="*/ 504030506 w 201"/>
              <a:gd name="T51" fmla="*/ 181450854 h 153"/>
              <a:gd name="T52" fmla="*/ 504030506 w 201"/>
              <a:gd name="T53" fmla="*/ 221773304 h 153"/>
              <a:gd name="T54" fmla="*/ 463708081 w 201"/>
              <a:gd name="T55" fmla="*/ 241934505 h 153"/>
              <a:gd name="T56" fmla="*/ 423385656 w 201"/>
              <a:gd name="T57" fmla="*/ 262095705 h 153"/>
              <a:gd name="T58" fmla="*/ 383063133 w 201"/>
              <a:gd name="T59" fmla="*/ 282256906 h 153"/>
              <a:gd name="T60" fmla="*/ 322579496 w 201"/>
              <a:gd name="T61" fmla="*/ 302418106 h 153"/>
              <a:gd name="T62" fmla="*/ 362901920 w 201"/>
              <a:gd name="T63" fmla="*/ 322579306 h 153"/>
              <a:gd name="T64" fmla="*/ 403224345 w 201"/>
              <a:gd name="T65" fmla="*/ 342740507 h 153"/>
              <a:gd name="T66" fmla="*/ 302418284 w 201"/>
              <a:gd name="T67" fmla="*/ 383062908 h 153"/>
              <a:gd name="T68" fmla="*/ 302418284 w 201"/>
              <a:gd name="T69" fmla="*/ 342740507 h 153"/>
              <a:gd name="T70" fmla="*/ 322579496 w 201"/>
              <a:gd name="T71" fmla="*/ 322579306 h 153"/>
              <a:gd name="T72" fmla="*/ 302418284 w 201"/>
              <a:gd name="T73" fmla="*/ 302418106 h 153"/>
              <a:gd name="T74" fmla="*/ 262095859 w 201"/>
              <a:gd name="T75" fmla="*/ 282256906 h 153"/>
              <a:gd name="T76" fmla="*/ 221773434 w 201"/>
              <a:gd name="T77" fmla="*/ 302418106 h 15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01"/>
              <a:gd name="T118" fmla="*/ 0 h 153"/>
              <a:gd name="T119" fmla="*/ 201 w 201"/>
              <a:gd name="T120" fmla="*/ 153 h 15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01" h="153">
                <a:moveTo>
                  <a:pt x="88" y="120"/>
                </a:moveTo>
                <a:lnTo>
                  <a:pt x="80" y="112"/>
                </a:lnTo>
                <a:lnTo>
                  <a:pt x="72" y="104"/>
                </a:lnTo>
                <a:lnTo>
                  <a:pt x="72" y="96"/>
                </a:lnTo>
                <a:lnTo>
                  <a:pt x="72" y="88"/>
                </a:lnTo>
                <a:lnTo>
                  <a:pt x="64" y="80"/>
                </a:lnTo>
                <a:lnTo>
                  <a:pt x="64" y="72"/>
                </a:lnTo>
                <a:lnTo>
                  <a:pt x="56" y="72"/>
                </a:lnTo>
                <a:lnTo>
                  <a:pt x="48" y="72"/>
                </a:lnTo>
                <a:lnTo>
                  <a:pt x="40" y="72"/>
                </a:lnTo>
                <a:lnTo>
                  <a:pt x="32" y="80"/>
                </a:lnTo>
                <a:lnTo>
                  <a:pt x="24" y="88"/>
                </a:lnTo>
                <a:lnTo>
                  <a:pt x="16" y="88"/>
                </a:lnTo>
                <a:lnTo>
                  <a:pt x="8" y="80"/>
                </a:lnTo>
                <a:lnTo>
                  <a:pt x="0" y="80"/>
                </a:lnTo>
                <a:lnTo>
                  <a:pt x="0" y="72"/>
                </a:lnTo>
                <a:lnTo>
                  <a:pt x="8" y="64"/>
                </a:lnTo>
                <a:lnTo>
                  <a:pt x="8" y="56"/>
                </a:lnTo>
                <a:lnTo>
                  <a:pt x="16" y="48"/>
                </a:lnTo>
                <a:lnTo>
                  <a:pt x="16" y="40"/>
                </a:lnTo>
                <a:lnTo>
                  <a:pt x="8" y="32"/>
                </a:lnTo>
                <a:lnTo>
                  <a:pt x="16" y="24"/>
                </a:lnTo>
                <a:lnTo>
                  <a:pt x="16" y="16"/>
                </a:lnTo>
                <a:lnTo>
                  <a:pt x="16" y="8"/>
                </a:lnTo>
                <a:lnTo>
                  <a:pt x="24" y="8"/>
                </a:lnTo>
                <a:lnTo>
                  <a:pt x="32" y="8"/>
                </a:lnTo>
                <a:lnTo>
                  <a:pt x="48" y="8"/>
                </a:lnTo>
                <a:lnTo>
                  <a:pt x="56" y="8"/>
                </a:lnTo>
                <a:lnTo>
                  <a:pt x="64" y="8"/>
                </a:lnTo>
                <a:lnTo>
                  <a:pt x="72" y="8"/>
                </a:lnTo>
                <a:lnTo>
                  <a:pt x="80" y="8"/>
                </a:lnTo>
                <a:lnTo>
                  <a:pt x="88" y="8"/>
                </a:lnTo>
                <a:lnTo>
                  <a:pt x="96" y="8"/>
                </a:lnTo>
                <a:lnTo>
                  <a:pt x="96" y="0"/>
                </a:lnTo>
                <a:lnTo>
                  <a:pt x="104" y="0"/>
                </a:lnTo>
                <a:lnTo>
                  <a:pt x="112" y="0"/>
                </a:lnTo>
                <a:lnTo>
                  <a:pt x="120" y="0"/>
                </a:lnTo>
                <a:lnTo>
                  <a:pt x="120" y="8"/>
                </a:lnTo>
                <a:lnTo>
                  <a:pt x="120" y="16"/>
                </a:lnTo>
                <a:lnTo>
                  <a:pt x="128" y="24"/>
                </a:lnTo>
                <a:lnTo>
                  <a:pt x="136" y="24"/>
                </a:lnTo>
                <a:lnTo>
                  <a:pt x="144" y="24"/>
                </a:lnTo>
                <a:lnTo>
                  <a:pt x="152" y="32"/>
                </a:lnTo>
                <a:lnTo>
                  <a:pt x="160" y="40"/>
                </a:lnTo>
                <a:lnTo>
                  <a:pt x="168" y="40"/>
                </a:lnTo>
                <a:lnTo>
                  <a:pt x="168" y="32"/>
                </a:lnTo>
                <a:lnTo>
                  <a:pt x="176" y="40"/>
                </a:lnTo>
                <a:lnTo>
                  <a:pt x="184" y="40"/>
                </a:lnTo>
                <a:lnTo>
                  <a:pt x="192" y="48"/>
                </a:lnTo>
                <a:lnTo>
                  <a:pt x="192" y="56"/>
                </a:lnTo>
                <a:lnTo>
                  <a:pt x="192" y="64"/>
                </a:lnTo>
                <a:lnTo>
                  <a:pt x="200" y="72"/>
                </a:lnTo>
                <a:lnTo>
                  <a:pt x="192" y="80"/>
                </a:lnTo>
                <a:lnTo>
                  <a:pt x="200" y="88"/>
                </a:lnTo>
                <a:lnTo>
                  <a:pt x="184" y="88"/>
                </a:lnTo>
                <a:lnTo>
                  <a:pt x="184" y="96"/>
                </a:lnTo>
                <a:lnTo>
                  <a:pt x="184" y="104"/>
                </a:lnTo>
                <a:lnTo>
                  <a:pt x="168" y="104"/>
                </a:lnTo>
                <a:lnTo>
                  <a:pt x="168" y="112"/>
                </a:lnTo>
                <a:lnTo>
                  <a:pt x="152" y="112"/>
                </a:lnTo>
                <a:lnTo>
                  <a:pt x="144" y="120"/>
                </a:lnTo>
                <a:lnTo>
                  <a:pt x="128" y="120"/>
                </a:lnTo>
                <a:lnTo>
                  <a:pt x="136" y="128"/>
                </a:lnTo>
                <a:lnTo>
                  <a:pt x="144" y="128"/>
                </a:lnTo>
                <a:lnTo>
                  <a:pt x="136" y="136"/>
                </a:lnTo>
                <a:lnTo>
                  <a:pt x="160" y="136"/>
                </a:lnTo>
                <a:lnTo>
                  <a:pt x="160" y="144"/>
                </a:lnTo>
                <a:lnTo>
                  <a:pt x="120" y="152"/>
                </a:lnTo>
                <a:lnTo>
                  <a:pt x="128" y="136"/>
                </a:lnTo>
                <a:lnTo>
                  <a:pt x="120" y="136"/>
                </a:lnTo>
                <a:lnTo>
                  <a:pt x="112" y="136"/>
                </a:lnTo>
                <a:lnTo>
                  <a:pt x="128" y="128"/>
                </a:lnTo>
                <a:lnTo>
                  <a:pt x="128" y="120"/>
                </a:lnTo>
                <a:lnTo>
                  <a:pt x="120" y="120"/>
                </a:lnTo>
                <a:lnTo>
                  <a:pt x="112" y="120"/>
                </a:lnTo>
                <a:lnTo>
                  <a:pt x="104" y="112"/>
                </a:lnTo>
                <a:lnTo>
                  <a:pt x="88" y="112"/>
                </a:lnTo>
                <a:lnTo>
                  <a:pt x="88" y="12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5" name="Freeform 19"/>
          <p:cNvSpPr>
            <a:spLocks/>
          </p:cNvSpPr>
          <p:nvPr/>
        </p:nvSpPr>
        <p:spPr bwMode="auto">
          <a:xfrm>
            <a:off x="4811713" y="2986088"/>
            <a:ext cx="382587" cy="179387"/>
          </a:xfrm>
          <a:custGeom>
            <a:avLst/>
            <a:gdLst>
              <a:gd name="T0" fmla="*/ 504030662 w 241"/>
              <a:gd name="T1" fmla="*/ 201611933 h 113"/>
              <a:gd name="T2" fmla="*/ 423385788 w 241"/>
              <a:gd name="T3" fmla="*/ 221773171 h 113"/>
              <a:gd name="T4" fmla="*/ 362902033 w 241"/>
              <a:gd name="T5" fmla="*/ 221773171 h 113"/>
              <a:gd name="T6" fmla="*/ 342740814 w 241"/>
              <a:gd name="T7" fmla="*/ 241934360 h 113"/>
              <a:gd name="T8" fmla="*/ 322579596 w 241"/>
              <a:gd name="T9" fmla="*/ 262095548 h 113"/>
              <a:gd name="T10" fmla="*/ 302418377 w 241"/>
              <a:gd name="T11" fmla="*/ 282256736 h 113"/>
              <a:gd name="T12" fmla="*/ 302418377 w 241"/>
              <a:gd name="T13" fmla="*/ 241934360 h 113"/>
              <a:gd name="T14" fmla="*/ 282257159 w 241"/>
              <a:gd name="T15" fmla="*/ 241934360 h 113"/>
              <a:gd name="T16" fmla="*/ 201612235 w 241"/>
              <a:gd name="T17" fmla="*/ 262095548 h 113"/>
              <a:gd name="T18" fmla="*/ 141128579 w 241"/>
              <a:gd name="T19" fmla="*/ 241934360 h 113"/>
              <a:gd name="T20" fmla="*/ 80644899 w 241"/>
              <a:gd name="T21" fmla="*/ 221773171 h 113"/>
              <a:gd name="T22" fmla="*/ 60483680 w 241"/>
              <a:gd name="T23" fmla="*/ 221773171 h 113"/>
              <a:gd name="T24" fmla="*/ 20161225 w 241"/>
              <a:gd name="T25" fmla="*/ 181450745 h 113"/>
              <a:gd name="T26" fmla="*/ 40322449 w 241"/>
              <a:gd name="T27" fmla="*/ 161289556 h 113"/>
              <a:gd name="T28" fmla="*/ 20161225 w 241"/>
              <a:gd name="T29" fmla="*/ 120967180 h 113"/>
              <a:gd name="T30" fmla="*/ 0 w 241"/>
              <a:gd name="T31" fmla="*/ 100805967 h 113"/>
              <a:gd name="T32" fmla="*/ 40322449 w 241"/>
              <a:gd name="T33" fmla="*/ 60483590 h 113"/>
              <a:gd name="T34" fmla="*/ 100806118 w 241"/>
              <a:gd name="T35" fmla="*/ 60483590 h 113"/>
              <a:gd name="T36" fmla="*/ 100806118 w 241"/>
              <a:gd name="T37" fmla="*/ 40322389 h 113"/>
              <a:gd name="T38" fmla="*/ 161289798 w 241"/>
              <a:gd name="T39" fmla="*/ 20161195 h 113"/>
              <a:gd name="T40" fmla="*/ 221773503 w 241"/>
              <a:gd name="T41" fmla="*/ 0 h 113"/>
              <a:gd name="T42" fmla="*/ 282257159 w 241"/>
              <a:gd name="T43" fmla="*/ 20161195 h 113"/>
              <a:gd name="T44" fmla="*/ 322579596 w 241"/>
              <a:gd name="T45" fmla="*/ 40322389 h 113"/>
              <a:gd name="T46" fmla="*/ 342740814 w 241"/>
              <a:gd name="T47" fmla="*/ 40322389 h 113"/>
              <a:gd name="T48" fmla="*/ 403224470 w 241"/>
              <a:gd name="T49" fmla="*/ 40322389 h 113"/>
              <a:gd name="T50" fmla="*/ 483869444 w 241"/>
              <a:gd name="T51" fmla="*/ 20161195 h 113"/>
              <a:gd name="T52" fmla="*/ 524191881 w 241"/>
              <a:gd name="T53" fmla="*/ 20161195 h 113"/>
              <a:gd name="T54" fmla="*/ 564514318 w 241"/>
              <a:gd name="T55" fmla="*/ 20161195 h 113"/>
              <a:gd name="T56" fmla="*/ 564514318 w 241"/>
              <a:gd name="T57" fmla="*/ 60483590 h 113"/>
              <a:gd name="T58" fmla="*/ 584675536 w 241"/>
              <a:gd name="T59" fmla="*/ 80644778 h 113"/>
              <a:gd name="T60" fmla="*/ 584675536 w 241"/>
              <a:gd name="T61" fmla="*/ 120967180 h 113"/>
              <a:gd name="T62" fmla="*/ 564514318 w 241"/>
              <a:gd name="T63" fmla="*/ 120967180 h 113"/>
              <a:gd name="T64" fmla="*/ 564514318 w 241"/>
              <a:gd name="T65" fmla="*/ 161289556 h 113"/>
              <a:gd name="T66" fmla="*/ 584675536 w 241"/>
              <a:gd name="T67" fmla="*/ 201611933 h 113"/>
              <a:gd name="T68" fmla="*/ 564514318 w 241"/>
              <a:gd name="T69" fmla="*/ 201611933 h 113"/>
              <a:gd name="T70" fmla="*/ 544353099 w 241"/>
              <a:gd name="T71" fmla="*/ 201611933 h 113"/>
              <a:gd name="T72" fmla="*/ 524191881 w 241"/>
              <a:gd name="T73" fmla="*/ 201611933 h 11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41"/>
              <a:gd name="T112" fmla="*/ 0 h 113"/>
              <a:gd name="T113" fmla="*/ 241 w 241"/>
              <a:gd name="T114" fmla="*/ 113 h 11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41" h="113">
                <a:moveTo>
                  <a:pt x="200" y="80"/>
                </a:moveTo>
                <a:lnTo>
                  <a:pt x="200" y="80"/>
                </a:lnTo>
                <a:lnTo>
                  <a:pt x="184" y="88"/>
                </a:lnTo>
                <a:lnTo>
                  <a:pt x="168" y="88"/>
                </a:lnTo>
                <a:lnTo>
                  <a:pt x="152" y="88"/>
                </a:lnTo>
                <a:lnTo>
                  <a:pt x="144" y="88"/>
                </a:lnTo>
                <a:lnTo>
                  <a:pt x="144" y="96"/>
                </a:lnTo>
                <a:lnTo>
                  <a:pt x="136" y="96"/>
                </a:lnTo>
                <a:lnTo>
                  <a:pt x="136" y="104"/>
                </a:lnTo>
                <a:lnTo>
                  <a:pt x="128" y="104"/>
                </a:lnTo>
                <a:lnTo>
                  <a:pt x="128" y="112"/>
                </a:lnTo>
                <a:lnTo>
                  <a:pt x="120" y="112"/>
                </a:lnTo>
                <a:lnTo>
                  <a:pt x="120" y="104"/>
                </a:lnTo>
                <a:lnTo>
                  <a:pt x="120" y="96"/>
                </a:lnTo>
                <a:lnTo>
                  <a:pt x="120" y="88"/>
                </a:lnTo>
                <a:lnTo>
                  <a:pt x="112" y="96"/>
                </a:lnTo>
                <a:lnTo>
                  <a:pt x="104" y="96"/>
                </a:lnTo>
                <a:lnTo>
                  <a:pt x="80" y="104"/>
                </a:lnTo>
                <a:lnTo>
                  <a:pt x="72" y="96"/>
                </a:lnTo>
                <a:lnTo>
                  <a:pt x="56" y="96"/>
                </a:lnTo>
                <a:lnTo>
                  <a:pt x="48" y="104"/>
                </a:lnTo>
                <a:lnTo>
                  <a:pt x="32" y="88"/>
                </a:lnTo>
                <a:lnTo>
                  <a:pt x="24" y="96"/>
                </a:lnTo>
                <a:lnTo>
                  <a:pt x="24" y="88"/>
                </a:lnTo>
                <a:lnTo>
                  <a:pt x="16" y="88"/>
                </a:lnTo>
                <a:lnTo>
                  <a:pt x="8" y="72"/>
                </a:lnTo>
                <a:lnTo>
                  <a:pt x="0" y="64"/>
                </a:lnTo>
                <a:lnTo>
                  <a:pt x="16" y="64"/>
                </a:lnTo>
                <a:lnTo>
                  <a:pt x="8" y="56"/>
                </a:lnTo>
                <a:lnTo>
                  <a:pt x="8" y="48"/>
                </a:lnTo>
                <a:lnTo>
                  <a:pt x="0" y="48"/>
                </a:lnTo>
                <a:lnTo>
                  <a:pt x="0" y="40"/>
                </a:lnTo>
                <a:lnTo>
                  <a:pt x="8" y="32"/>
                </a:lnTo>
                <a:lnTo>
                  <a:pt x="16" y="24"/>
                </a:lnTo>
                <a:lnTo>
                  <a:pt x="24" y="24"/>
                </a:lnTo>
                <a:lnTo>
                  <a:pt x="40" y="24"/>
                </a:lnTo>
                <a:lnTo>
                  <a:pt x="48" y="24"/>
                </a:lnTo>
                <a:lnTo>
                  <a:pt x="40" y="16"/>
                </a:lnTo>
                <a:lnTo>
                  <a:pt x="64" y="16"/>
                </a:lnTo>
                <a:lnTo>
                  <a:pt x="64" y="8"/>
                </a:lnTo>
                <a:lnTo>
                  <a:pt x="72" y="8"/>
                </a:lnTo>
                <a:lnTo>
                  <a:pt x="88" y="0"/>
                </a:lnTo>
                <a:lnTo>
                  <a:pt x="112" y="0"/>
                </a:lnTo>
                <a:lnTo>
                  <a:pt x="112" y="8"/>
                </a:lnTo>
                <a:lnTo>
                  <a:pt x="120" y="8"/>
                </a:lnTo>
                <a:lnTo>
                  <a:pt x="128" y="16"/>
                </a:lnTo>
                <a:lnTo>
                  <a:pt x="136" y="8"/>
                </a:lnTo>
                <a:lnTo>
                  <a:pt x="136" y="16"/>
                </a:lnTo>
                <a:lnTo>
                  <a:pt x="152" y="16"/>
                </a:lnTo>
                <a:lnTo>
                  <a:pt x="160" y="16"/>
                </a:lnTo>
                <a:lnTo>
                  <a:pt x="168" y="16"/>
                </a:lnTo>
                <a:lnTo>
                  <a:pt x="192" y="8"/>
                </a:lnTo>
                <a:lnTo>
                  <a:pt x="200" y="8"/>
                </a:lnTo>
                <a:lnTo>
                  <a:pt x="208" y="8"/>
                </a:lnTo>
                <a:lnTo>
                  <a:pt x="216" y="8"/>
                </a:lnTo>
                <a:lnTo>
                  <a:pt x="224" y="8"/>
                </a:lnTo>
                <a:lnTo>
                  <a:pt x="224" y="16"/>
                </a:lnTo>
                <a:lnTo>
                  <a:pt x="224" y="24"/>
                </a:lnTo>
                <a:lnTo>
                  <a:pt x="216" y="24"/>
                </a:lnTo>
                <a:lnTo>
                  <a:pt x="232" y="32"/>
                </a:lnTo>
                <a:lnTo>
                  <a:pt x="240" y="40"/>
                </a:lnTo>
                <a:lnTo>
                  <a:pt x="232" y="48"/>
                </a:lnTo>
                <a:lnTo>
                  <a:pt x="232" y="40"/>
                </a:lnTo>
                <a:lnTo>
                  <a:pt x="224" y="48"/>
                </a:lnTo>
                <a:lnTo>
                  <a:pt x="224" y="56"/>
                </a:lnTo>
                <a:lnTo>
                  <a:pt x="224" y="64"/>
                </a:lnTo>
                <a:lnTo>
                  <a:pt x="224" y="72"/>
                </a:lnTo>
                <a:lnTo>
                  <a:pt x="232" y="80"/>
                </a:lnTo>
                <a:lnTo>
                  <a:pt x="232" y="88"/>
                </a:lnTo>
                <a:lnTo>
                  <a:pt x="224" y="80"/>
                </a:lnTo>
                <a:lnTo>
                  <a:pt x="224" y="88"/>
                </a:lnTo>
                <a:lnTo>
                  <a:pt x="216" y="80"/>
                </a:lnTo>
                <a:lnTo>
                  <a:pt x="216" y="88"/>
                </a:lnTo>
                <a:lnTo>
                  <a:pt x="208" y="80"/>
                </a:lnTo>
                <a:lnTo>
                  <a:pt x="200" y="8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6" name="Freeform 20"/>
          <p:cNvSpPr>
            <a:spLocks/>
          </p:cNvSpPr>
          <p:nvPr/>
        </p:nvSpPr>
        <p:spPr bwMode="auto">
          <a:xfrm>
            <a:off x="3071813" y="3798888"/>
            <a:ext cx="14287" cy="14287"/>
          </a:xfrm>
          <a:custGeom>
            <a:avLst/>
            <a:gdLst>
              <a:gd name="T0" fmla="*/ 0 w 9"/>
              <a:gd name="T1" fmla="*/ 0 h 9"/>
              <a:gd name="T2" fmla="*/ 20160542 w 9"/>
              <a:gd name="T3" fmla="*/ 20160542 h 9"/>
              <a:gd name="T4" fmla="*/ 20160542 w 9"/>
              <a:gd name="T5" fmla="*/ 0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7" name="Freeform 21"/>
          <p:cNvSpPr>
            <a:spLocks/>
          </p:cNvSpPr>
          <p:nvPr/>
        </p:nvSpPr>
        <p:spPr bwMode="auto">
          <a:xfrm>
            <a:off x="6234113" y="3570288"/>
            <a:ext cx="153987" cy="357187"/>
          </a:xfrm>
          <a:custGeom>
            <a:avLst/>
            <a:gdLst>
              <a:gd name="T0" fmla="*/ 241934238 w 97"/>
              <a:gd name="T1" fmla="*/ 201612213 h 225"/>
              <a:gd name="T2" fmla="*/ 221773059 w 97"/>
              <a:gd name="T3" fmla="*/ 161289780 h 225"/>
              <a:gd name="T4" fmla="*/ 201611832 w 97"/>
              <a:gd name="T5" fmla="*/ 120967347 h 225"/>
              <a:gd name="T6" fmla="*/ 201611832 w 97"/>
              <a:gd name="T7" fmla="*/ 60483674 h 225"/>
              <a:gd name="T8" fmla="*/ 181450653 w 97"/>
              <a:gd name="T9" fmla="*/ 60483674 h 225"/>
              <a:gd name="T10" fmla="*/ 141128297 w 97"/>
              <a:gd name="T11" fmla="*/ 60483674 h 225"/>
              <a:gd name="T12" fmla="*/ 120967119 w 97"/>
              <a:gd name="T13" fmla="*/ 80644890 h 225"/>
              <a:gd name="T14" fmla="*/ 80644738 w 97"/>
              <a:gd name="T15" fmla="*/ 60483674 h 225"/>
              <a:gd name="T16" fmla="*/ 100805916 w 97"/>
              <a:gd name="T17" fmla="*/ 20161223 h 225"/>
              <a:gd name="T18" fmla="*/ 80644738 w 97"/>
              <a:gd name="T19" fmla="*/ 20161223 h 225"/>
              <a:gd name="T20" fmla="*/ 60483559 w 97"/>
              <a:gd name="T21" fmla="*/ 0 h 225"/>
              <a:gd name="T22" fmla="*/ 20161184 w 97"/>
              <a:gd name="T23" fmla="*/ 0 h 225"/>
              <a:gd name="T24" fmla="*/ 0 w 97"/>
              <a:gd name="T25" fmla="*/ 40322445 h 225"/>
              <a:gd name="T26" fmla="*/ 0 w 97"/>
              <a:gd name="T27" fmla="*/ 80644890 h 225"/>
              <a:gd name="T28" fmla="*/ 0 w 97"/>
              <a:gd name="T29" fmla="*/ 120967347 h 225"/>
              <a:gd name="T30" fmla="*/ 20161184 w 97"/>
              <a:gd name="T31" fmla="*/ 161289780 h 225"/>
              <a:gd name="T32" fmla="*/ 20161184 w 97"/>
              <a:gd name="T33" fmla="*/ 221773479 h 225"/>
              <a:gd name="T34" fmla="*/ 40322369 w 97"/>
              <a:gd name="T35" fmla="*/ 262095911 h 225"/>
              <a:gd name="T36" fmla="*/ 40322369 w 97"/>
              <a:gd name="T37" fmla="*/ 302418344 h 225"/>
              <a:gd name="T38" fmla="*/ 40322369 w 97"/>
              <a:gd name="T39" fmla="*/ 342740776 h 225"/>
              <a:gd name="T40" fmla="*/ 20161184 w 97"/>
              <a:gd name="T41" fmla="*/ 362901993 h 225"/>
              <a:gd name="T42" fmla="*/ 20161184 w 97"/>
              <a:gd name="T43" fmla="*/ 443546957 h 225"/>
              <a:gd name="T44" fmla="*/ 80644738 w 97"/>
              <a:gd name="T45" fmla="*/ 544353039 h 225"/>
              <a:gd name="T46" fmla="*/ 120967119 w 97"/>
              <a:gd name="T47" fmla="*/ 564514255 h 225"/>
              <a:gd name="T48" fmla="*/ 100805916 w 97"/>
              <a:gd name="T49" fmla="*/ 504030606 h 225"/>
              <a:gd name="T50" fmla="*/ 60483559 w 97"/>
              <a:gd name="T51" fmla="*/ 463708174 h 225"/>
              <a:gd name="T52" fmla="*/ 60483559 w 97"/>
              <a:gd name="T53" fmla="*/ 322579560 h 225"/>
              <a:gd name="T54" fmla="*/ 60483559 w 97"/>
              <a:gd name="T55" fmla="*/ 262095911 h 225"/>
              <a:gd name="T56" fmla="*/ 100805916 w 97"/>
              <a:gd name="T57" fmla="*/ 262095911 h 225"/>
              <a:gd name="T58" fmla="*/ 120967119 w 97"/>
              <a:gd name="T59" fmla="*/ 282257128 h 225"/>
              <a:gd name="T60" fmla="*/ 141128297 w 97"/>
              <a:gd name="T61" fmla="*/ 302418344 h 225"/>
              <a:gd name="T62" fmla="*/ 141128297 w 97"/>
              <a:gd name="T63" fmla="*/ 302418344 h 225"/>
              <a:gd name="T64" fmla="*/ 141128297 w 97"/>
              <a:gd name="T65" fmla="*/ 262095911 h 225"/>
              <a:gd name="T66" fmla="*/ 161289475 w 97"/>
              <a:gd name="T67" fmla="*/ 221773479 h 225"/>
              <a:gd name="T68" fmla="*/ 201611832 w 97"/>
              <a:gd name="T69" fmla="*/ 221773479 h 22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7"/>
              <a:gd name="T106" fmla="*/ 0 h 225"/>
              <a:gd name="T107" fmla="*/ 97 w 97"/>
              <a:gd name="T108" fmla="*/ 225 h 22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7" h="225">
                <a:moveTo>
                  <a:pt x="88" y="88"/>
                </a:moveTo>
                <a:lnTo>
                  <a:pt x="96" y="80"/>
                </a:lnTo>
                <a:lnTo>
                  <a:pt x="96" y="72"/>
                </a:lnTo>
                <a:lnTo>
                  <a:pt x="88" y="64"/>
                </a:lnTo>
                <a:lnTo>
                  <a:pt x="88" y="56"/>
                </a:lnTo>
                <a:lnTo>
                  <a:pt x="80" y="48"/>
                </a:lnTo>
                <a:lnTo>
                  <a:pt x="80" y="40"/>
                </a:lnTo>
                <a:lnTo>
                  <a:pt x="80" y="24"/>
                </a:lnTo>
                <a:lnTo>
                  <a:pt x="72" y="32"/>
                </a:lnTo>
                <a:lnTo>
                  <a:pt x="72" y="24"/>
                </a:lnTo>
                <a:lnTo>
                  <a:pt x="64" y="24"/>
                </a:lnTo>
                <a:lnTo>
                  <a:pt x="56" y="24"/>
                </a:lnTo>
                <a:lnTo>
                  <a:pt x="48" y="24"/>
                </a:lnTo>
                <a:lnTo>
                  <a:pt x="48" y="32"/>
                </a:lnTo>
                <a:lnTo>
                  <a:pt x="40" y="24"/>
                </a:lnTo>
                <a:lnTo>
                  <a:pt x="32" y="24"/>
                </a:lnTo>
                <a:lnTo>
                  <a:pt x="32" y="16"/>
                </a:lnTo>
                <a:lnTo>
                  <a:pt x="40" y="8"/>
                </a:lnTo>
                <a:lnTo>
                  <a:pt x="40" y="0"/>
                </a:lnTo>
                <a:lnTo>
                  <a:pt x="32" y="8"/>
                </a:lnTo>
                <a:lnTo>
                  <a:pt x="32" y="0"/>
                </a:lnTo>
                <a:lnTo>
                  <a:pt x="24" y="0"/>
                </a:lnTo>
                <a:lnTo>
                  <a:pt x="16" y="0"/>
                </a:lnTo>
                <a:lnTo>
                  <a:pt x="8" y="0"/>
                </a:lnTo>
                <a:lnTo>
                  <a:pt x="8" y="8"/>
                </a:lnTo>
                <a:lnTo>
                  <a:pt x="0" y="16"/>
                </a:lnTo>
                <a:lnTo>
                  <a:pt x="0" y="24"/>
                </a:lnTo>
                <a:lnTo>
                  <a:pt x="0" y="32"/>
                </a:lnTo>
                <a:lnTo>
                  <a:pt x="0" y="40"/>
                </a:lnTo>
                <a:lnTo>
                  <a:pt x="0" y="48"/>
                </a:lnTo>
                <a:lnTo>
                  <a:pt x="8" y="56"/>
                </a:lnTo>
                <a:lnTo>
                  <a:pt x="8" y="64"/>
                </a:lnTo>
                <a:lnTo>
                  <a:pt x="8" y="72"/>
                </a:lnTo>
                <a:lnTo>
                  <a:pt x="8" y="88"/>
                </a:lnTo>
                <a:lnTo>
                  <a:pt x="8" y="96"/>
                </a:lnTo>
                <a:lnTo>
                  <a:pt x="16" y="104"/>
                </a:lnTo>
                <a:lnTo>
                  <a:pt x="16" y="112"/>
                </a:lnTo>
                <a:lnTo>
                  <a:pt x="16" y="120"/>
                </a:lnTo>
                <a:lnTo>
                  <a:pt x="16" y="128"/>
                </a:lnTo>
                <a:lnTo>
                  <a:pt x="16" y="136"/>
                </a:lnTo>
                <a:lnTo>
                  <a:pt x="16" y="144"/>
                </a:lnTo>
                <a:lnTo>
                  <a:pt x="8" y="144"/>
                </a:lnTo>
                <a:lnTo>
                  <a:pt x="8" y="160"/>
                </a:lnTo>
                <a:lnTo>
                  <a:pt x="8" y="176"/>
                </a:lnTo>
                <a:lnTo>
                  <a:pt x="24" y="208"/>
                </a:lnTo>
                <a:lnTo>
                  <a:pt x="32" y="216"/>
                </a:lnTo>
                <a:lnTo>
                  <a:pt x="40" y="224"/>
                </a:lnTo>
                <a:lnTo>
                  <a:pt x="48" y="224"/>
                </a:lnTo>
                <a:lnTo>
                  <a:pt x="48" y="216"/>
                </a:lnTo>
                <a:lnTo>
                  <a:pt x="40" y="200"/>
                </a:lnTo>
                <a:lnTo>
                  <a:pt x="32" y="200"/>
                </a:lnTo>
                <a:lnTo>
                  <a:pt x="24" y="184"/>
                </a:lnTo>
                <a:lnTo>
                  <a:pt x="16" y="168"/>
                </a:lnTo>
                <a:lnTo>
                  <a:pt x="24" y="128"/>
                </a:lnTo>
                <a:lnTo>
                  <a:pt x="24" y="112"/>
                </a:lnTo>
                <a:lnTo>
                  <a:pt x="24" y="104"/>
                </a:lnTo>
                <a:lnTo>
                  <a:pt x="32" y="104"/>
                </a:lnTo>
                <a:lnTo>
                  <a:pt x="40" y="104"/>
                </a:lnTo>
                <a:lnTo>
                  <a:pt x="40" y="120"/>
                </a:lnTo>
                <a:lnTo>
                  <a:pt x="48" y="112"/>
                </a:lnTo>
                <a:lnTo>
                  <a:pt x="48" y="120"/>
                </a:lnTo>
                <a:lnTo>
                  <a:pt x="56" y="120"/>
                </a:lnTo>
                <a:lnTo>
                  <a:pt x="56" y="128"/>
                </a:lnTo>
                <a:lnTo>
                  <a:pt x="56" y="120"/>
                </a:lnTo>
                <a:lnTo>
                  <a:pt x="56" y="112"/>
                </a:lnTo>
                <a:lnTo>
                  <a:pt x="56" y="104"/>
                </a:lnTo>
                <a:lnTo>
                  <a:pt x="56" y="96"/>
                </a:lnTo>
                <a:lnTo>
                  <a:pt x="64" y="88"/>
                </a:lnTo>
                <a:lnTo>
                  <a:pt x="72" y="88"/>
                </a:lnTo>
                <a:lnTo>
                  <a:pt x="80" y="88"/>
                </a:lnTo>
                <a:lnTo>
                  <a:pt x="88" y="88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8" name="Freeform 22"/>
          <p:cNvSpPr>
            <a:spLocks/>
          </p:cNvSpPr>
          <p:nvPr/>
        </p:nvSpPr>
        <p:spPr bwMode="auto">
          <a:xfrm>
            <a:off x="6665913" y="3443288"/>
            <a:ext cx="39687" cy="77787"/>
          </a:xfrm>
          <a:custGeom>
            <a:avLst/>
            <a:gdLst>
              <a:gd name="T0" fmla="*/ 40321992 w 25"/>
              <a:gd name="T1" fmla="*/ 0 h 49"/>
              <a:gd name="T2" fmla="*/ 0 w 25"/>
              <a:gd name="T3" fmla="*/ 60483367 h 49"/>
              <a:gd name="T4" fmla="*/ 20160996 w 25"/>
              <a:gd name="T5" fmla="*/ 120966734 h 49"/>
              <a:gd name="T6" fmla="*/ 60482994 w 25"/>
              <a:gd name="T7" fmla="*/ 0 h 49"/>
              <a:gd name="T8" fmla="*/ 40321992 w 25"/>
              <a:gd name="T9" fmla="*/ 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"/>
              <a:gd name="T16" fmla="*/ 0 h 49"/>
              <a:gd name="T17" fmla="*/ 25 w 25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" h="49">
                <a:moveTo>
                  <a:pt x="16" y="0"/>
                </a:moveTo>
                <a:lnTo>
                  <a:pt x="0" y="24"/>
                </a:lnTo>
                <a:lnTo>
                  <a:pt x="8" y="48"/>
                </a:lnTo>
                <a:lnTo>
                  <a:pt x="24" y="0"/>
                </a:lnTo>
                <a:lnTo>
                  <a:pt x="16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9" name="Freeform 23"/>
          <p:cNvSpPr>
            <a:spLocks/>
          </p:cNvSpPr>
          <p:nvPr/>
        </p:nvSpPr>
        <p:spPr bwMode="auto">
          <a:xfrm>
            <a:off x="5002213" y="3113088"/>
            <a:ext cx="128587" cy="141287"/>
          </a:xfrm>
          <a:custGeom>
            <a:avLst/>
            <a:gdLst>
              <a:gd name="T0" fmla="*/ 0 w 81"/>
              <a:gd name="T1" fmla="*/ 80644712 h 89"/>
              <a:gd name="T2" fmla="*/ 20161170 w 81"/>
              <a:gd name="T3" fmla="*/ 80644712 h 89"/>
              <a:gd name="T4" fmla="*/ 20161170 w 81"/>
              <a:gd name="T5" fmla="*/ 60483540 h 89"/>
              <a:gd name="T6" fmla="*/ 40322340 w 81"/>
              <a:gd name="T7" fmla="*/ 60483540 h 89"/>
              <a:gd name="T8" fmla="*/ 40322340 w 81"/>
              <a:gd name="T9" fmla="*/ 40322356 h 89"/>
              <a:gd name="T10" fmla="*/ 60483517 w 81"/>
              <a:gd name="T11" fmla="*/ 40322356 h 89"/>
              <a:gd name="T12" fmla="*/ 60483517 w 81"/>
              <a:gd name="T13" fmla="*/ 20161178 h 89"/>
              <a:gd name="T14" fmla="*/ 80644681 w 81"/>
              <a:gd name="T15" fmla="*/ 20161178 h 89"/>
              <a:gd name="T16" fmla="*/ 120967034 w 81"/>
              <a:gd name="T17" fmla="*/ 20161178 h 89"/>
              <a:gd name="T18" fmla="*/ 161289362 w 81"/>
              <a:gd name="T19" fmla="*/ 20161178 h 89"/>
              <a:gd name="T20" fmla="*/ 201611690 w 81"/>
              <a:gd name="T21" fmla="*/ 0 h 89"/>
              <a:gd name="T22" fmla="*/ 201611690 w 81"/>
              <a:gd name="T23" fmla="*/ 40322356 h 89"/>
              <a:gd name="T24" fmla="*/ 181450526 w 81"/>
              <a:gd name="T25" fmla="*/ 40322356 h 89"/>
              <a:gd name="T26" fmla="*/ 181450526 w 81"/>
              <a:gd name="T27" fmla="*/ 60483540 h 89"/>
              <a:gd name="T28" fmla="*/ 181450526 w 81"/>
              <a:gd name="T29" fmla="*/ 80644712 h 89"/>
              <a:gd name="T30" fmla="*/ 181450526 w 81"/>
              <a:gd name="T31" fmla="*/ 100805883 h 89"/>
              <a:gd name="T32" fmla="*/ 181450526 w 81"/>
              <a:gd name="T33" fmla="*/ 120967080 h 89"/>
              <a:gd name="T34" fmla="*/ 161289362 w 81"/>
              <a:gd name="T35" fmla="*/ 120967080 h 89"/>
              <a:gd name="T36" fmla="*/ 100805845 w 81"/>
              <a:gd name="T37" fmla="*/ 181450595 h 89"/>
              <a:gd name="T38" fmla="*/ 60483517 w 81"/>
              <a:gd name="T39" fmla="*/ 221772988 h 89"/>
              <a:gd name="T40" fmla="*/ 20161170 w 81"/>
              <a:gd name="T41" fmla="*/ 201611767 h 89"/>
              <a:gd name="T42" fmla="*/ 0 w 81"/>
              <a:gd name="T43" fmla="*/ 221772988 h 89"/>
              <a:gd name="T44" fmla="*/ 0 w 81"/>
              <a:gd name="T45" fmla="*/ 201611767 h 89"/>
              <a:gd name="T46" fmla="*/ 20161170 w 81"/>
              <a:gd name="T47" fmla="*/ 181450595 h 89"/>
              <a:gd name="T48" fmla="*/ 20161170 w 81"/>
              <a:gd name="T49" fmla="*/ 161289424 h 89"/>
              <a:gd name="T50" fmla="*/ 20161170 w 81"/>
              <a:gd name="T51" fmla="*/ 141128252 h 89"/>
              <a:gd name="T52" fmla="*/ 40322340 w 81"/>
              <a:gd name="T53" fmla="*/ 120967080 h 89"/>
              <a:gd name="T54" fmla="*/ 20161170 w 81"/>
              <a:gd name="T55" fmla="*/ 120967080 h 89"/>
              <a:gd name="T56" fmla="*/ 0 w 81"/>
              <a:gd name="T57" fmla="*/ 120967080 h 89"/>
              <a:gd name="T58" fmla="*/ 0 w 81"/>
              <a:gd name="T59" fmla="*/ 100805883 h 89"/>
              <a:gd name="T60" fmla="*/ 0 w 81"/>
              <a:gd name="T61" fmla="*/ 80644712 h 8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81"/>
              <a:gd name="T94" fmla="*/ 0 h 89"/>
              <a:gd name="T95" fmla="*/ 81 w 81"/>
              <a:gd name="T96" fmla="*/ 89 h 8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81" h="89">
                <a:moveTo>
                  <a:pt x="0" y="32"/>
                </a:moveTo>
                <a:lnTo>
                  <a:pt x="8" y="32"/>
                </a:lnTo>
                <a:lnTo>
                  <a:pt x="8" y="24"/>
                </a:lnTo>
                <a:lnTo>
                  <a:pt x="16" y="24"/>
                </a:lnTo>
                <a:lnTo>
                  <a:pt x="16" y="16"/>
                </a:lnTo>
                <a:lnTo>
                  <a:pt x="24" y="16"/>
                </a:lnTo>
                <a:lnTo>
                  <a:pt x="24" y="8"/>
                </a:lnTo>
                <a:lnTo>
                  <a:pt x="32" y="8"/>
                </a:lnTo>
                <a:lnTo>
                  <a:pt x="48" y="8"/>
                </a:lnTo>
                <a:lnTo>
                  <a:pt x="64" y="8"/>
                </a:lnTo>
                <a:lnTo>
                  <a:pt x="80" y="0"/>
                </a:lnTo>
                <a:lnTo>
                  <a:pt x="80" y="16"/>
                </a:lnTo>
                <a:lnTo>
                  <a:pt x="72" y="16"/>
                </a:lnTo>
                <a:lnTo>
                  <a:pt x="72" y="24"/>
                </a:lnTo>
                <a:lnTo>
                  <a:pt x="72" y="32"/>
                </a:lnTo>
                <a:lnTo>
                  <a:pt x="72" y="40"/>
                </a:lnTo>
                <a:lnTo>
                  <a:pt x="72" y="48"/>
                </a:lnTo>
                <a:lnTo>
                  <a:pt x="64" y="48"/>
                </a:lnTo>
                <a:lnTo>
                  <a:pt x="40" y="72"/>
                </a:lnTo>
                <a:lnTo>
                  <a:pt x="24" y="88"/>
                </a:lnTo>
                <a:lnTo>
                  <a:pt x="8" y="80"/>
                </a:lnTo>
                <a:lnTo>
                  <a:pt x="0" y="88"/>
                </a:lnTo>
                <a:lnTo>
                  <a:pt x="0" y="80"/>
                </a:lnTo>
                <a:lnTo>
                  <a:pt x="8" y="72"/>
                </a:lnTo>
                <a:lnTo>
                  <a:pt x="8" y="64"/>
                </a:lnTo>
                <a:lnTo>
                  <a:pt x="8" y="56"/>
                </a:lnTo>
                <a:lnTo>
                  <a:pt x="16" y="48"/>
                </a:lnTo>
                <a:lnTo>
                  <a:pt x="8" y="48"/>
                </a:lnTo>
                <a:lnTo>
                  <a:pt x="0" y="48"/>
                </a:lnTo>
                <a:lnTo>
                  <a:pt x="0" y="40"/>
                </a:lnTo>
                <a:lnTo>
                  <a:pt x="0" y="32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0" name="Freeform 24"/>
          <p:cNvSpPr>
            <a:spLocks/>
          </p:cNvSpPr>
          <p:nvPr/>
        </p:nvSpPr>
        <p:spPr bwMode="auto">
          <a:xfrm>
            <a:off x="4113213" y="2935288"/>
            <a:ext cx="242887" cy="204787"/>
          </a:xfrm>
          <a:custGeom>
            <a:avLst/>
            <a:gdLst>
              <a:gd name="T0" fmla="*/ 342740507 w 153"/>
              <a:gd name="T1" fmla="*/ 60483599 h 129"/>
              <a:gd name="T2" fmla="*/ 342740507 w 153"/>
              <a:gd name="T3" fmla="*/ 60483599 h 129"/>
              <a:gd name="T4" fmla="*/ 322579306 w 153"/>
              <a:gd name="T5" fmla="*/ 60483599 h 129"/>
              <a:gd name="T6" fmla="*/ 302418106 w 153"/>
              <a:gd name="T7" fmla="*/ 60483599 h 129"/>
              <a:gd name="T8" fmla="*/ 282256906 w 153"/>
              <a:gd name="T9" fmla="*/ 40322395 h 129"/>
              <a:gd name="T10" fmla="*/ 262095705 w 153"/>
              <a:gd name="T11" fmla="*/ 40322395 h 129"/>
              <a:gd name="T12" fmla="*/ 241934505 w 153"/>
              <a:gd name="T13" fmla="*/ 20161197 h 129"/>
              <a:gd name="T14" fmla="*/ 141128453 w 153"/>
              <a:gd name="T15" fmla="*/ 0 h 129"/>
              <a:gd name="T16" fmla="*/ 60483626 w 153"/>
              <a:gd name="T17" fmla="*/ 0 h 129"/>
              <a:gd name="T18" fmla="*/ 20161207 w 153"/>
              <a:gd name="T19" fmla="*/ 20161197 h 129"/>
              <a:gd name="T20" fmla="*/ 0 w 153"/>
              <a:gd name="T21" fmla="*/ 20161197 h 129"/>
              <a:gd name="T22" fmla="*/ 0 w 153"/>
              <a:gd name="T23" fmla="*/ 40322395 h 129"/>
              <a:gd name="T24" fmla="*/ 0 w 153"/>
              <a:gd name="T25" fmla="*/ 80644790 h 129"/>
              <a:gd name="T26" fmla="*/ 20161207 w 153"/>
              <a:gd name="T27" fmla="*/ 80644790 h 129"/>
              <a:gd name="T28" fmla="*/ 40322413 w 153"/>
              <a:gd name="T29" fmla="*/ 80644790 h 129"/>
              <a:gd name="T30" fmla="*/ 60483626 w 153"/>
              <a:gd name="T31" fmla="*/ 80644790 h 129"/>
              <a:gd name="T32" fmla="*/ 80644827 w 153"/>
              <a:gd name="T33" fmla="*/ 80644790 h 129"/>
              <a:gd name="T34" fmla="*/ 80644827 w 153"/>
              <a:gd name="T35" fmla="*/ 100805981 h 129"/>
              <a:gd name="T36" fmla="*/ 60483626 w 153"/>
              <a:gd name="T37" fmla="*/ 120967197 h 129"/>
              <a:gd name="T38" fmla="*/ 60483626 w 153"/>
              <a:gd name="T39" fmla="*/ 161289579 h 129"/>
              <a:gd name="T40" fmla="*/ 60483626 w 153"/>
              <a:gd name="T41" fmla="*/ 181450771 h 129"/>
              <a:gd name="T42" fmla="*/ 60483626 w 153"/>
              <a:gd name="T43" fmla="*/ 201611962 h 129"/>
              <a:gd name="T44" fmla="*/ 60483626 w 153"/>
              <a:gd name="T45" fmla="*/ 221773203 h 129"/>
              <a:gd name="T46" fmla="*/ 60483626 w 153"/>
              <a:gd name="T47" fmla="*/ 241934394 h 129"/>
              <a:gd name="T48" fmla="*/ 60483626 w 153"/>
              <a:gd name="T49" fmla="*/ 262095585 h 129"/>
              <a:gd name="T50" fmla="*/ 60483626 w 153"/>
              <a:gd name="T51" fmla="*/ 282256777 h 129"/>
              <a:gd name="T52" fmla="*/ 100806027 w 153"/>
              <a:gd name="T53" fmla="*/ 322579159 h 129"/>
              <a:gd name="T54" fmla="*/ 141128453 w 153"/>
              <a:gd name="T55" fmla="*/ 322579159 h 129"/>
              <a:gd name="T56" fmla="*/ 141128453 w 153"/>
              <a:gd name="T57" fmla="*/ 302416380 h 129"/>
              <a:gd name="T58" fmla="*/ 201612054 w 153"/>
              <a:gd name="T59" fmla="*/ 302416380 h 129"/>
              <a:gd name="T60" fmla="*/ 221773304 w 153"/>
              <a:gd name="T61" fmla="*/ 282256777 h 129"/>
              <a:gd name="T62" fmla="*/ 262095705 w 153"/>
              <a:gd name="T63" fmla="*/ 262095585 h 129"/>
              <a:gd name="T64" fmla="*/ 262095705 w 153"/>
              <a:gd name="T65" fmla="*/ 241934394 h 129"/>
              <a:gd name="T66" fmla="*/ 282256906 w 153"/>
              <a:gd name="T67" fmla="*/ 221773203 h 129"/>
              <a:gd name="T68" fmla="*/ 282256906 w 153"/>
              <a:gd name="T69" fmla="*/ 181450771 h 129"/>
              <a:gd name="T70" fmla="*/ 302418106 w 153"/>
              <a:gd name="T71" fmla="*/ 161289579 h 129"/>
              <a:gd name="T72" fmla="*/ 342740507 w 153"/>
              <a:gd name="T73" fmla="*/ 100805981 h 129"/>
              <a:gd name="T74" fmla="*/ 383062908 w 153"/>
              <a:gd name="T75" fmla="*/ 80644790 h 129"/>
              <a:gd name="T76" fmla="*/ 383062908 w 153"/>
              <a:gd name="T77" fmla="*/ 60483599 h 129"/>
              <a:gd name="T78" fmla="*/ 362901707 w 153"/>
              <a:gd name="T79" fmla="*/ 60483599 h 129"/>
              <a:gd name="T80" fmla="*/ 342740507 w 153"/>
              <a:gd name="T81" fmla="*/ 60483599 h 12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53"/>
              <a:gd name="T124" fmla="*/ 0 h 129"/>
              <a:gd name="T125" fmla="*/ 153 w 153"/>
              <a:gd name="T126" fmla="*/ 129 h 12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53" h="129">
                <a:moveTo>
                  <a:pt x="136" y="24"/>
                </a:moveTo>
                <a:lnTo>
                  <a:pt x="136" y="24"/>
                </a:lnTo>
                <a:lnTo>
                  <a:pt x="128" y="24"/>
                </a:lnTo>
                <a:lnTo>
                  <a:pt x="120" y="24"/>
                </a:lnTo>
                <a:lnTo>
                  <a:pt x="112" y="16"/>
                </a:lnTo>
                <a:lnTo>
                  <a:pt x="104" y="16"/>
                </a:lnTo>
                <a:lnTo>
                  <a:pt x="96" y="8"/>
                </a:lnTo>
                <a:lnTo>
                  <a:pt x="56" y="0"/>
                </a:lnTo>
                <a:lnTo>
                  <a:pt x="24" y="0"/>
                </a:lnTo>
                <a:lnTo>
                  <a:pt x="8" y="8"/>
                </a:lnTo>
                <a:lnTo>
                  <a:pt x="0" y="8"/>
                </a:lnTo>
                <a:lnTo>
                  <a:pt x="0" y="16"/>
                </a:lnTo>
                <a:lnTo>
                  <a:pt x="0" y="32"/>
                </a:lnTo>
                <a:lnTo>
                  <a:pt x="8" y="32"/>
                </a:lnTo>
                <a:lnTo>
                  <a:pt x="16" y="32"/>
                </a:lnTo>
                <a:lnTo>
                  <a:pt x="24" y="32"/>
                </a:lnTo>
                <a:lnTo>
                  <a:pt x="32" y="32"/>
                </a:lnTo>
                <a:lnTo>
                  <a:pt x="32" y="40"/>
                </a:lnTo>
                <a:lnTo>
                  <a:pt x="24" y="48"/>
                </a:lnTo>
                <a:lnTo>
                  <a:pt x="24" y="64"/>
                </a:lnTo>
                <a:lnTo>
                  <a:pt x="24" y="72"/>
                </a:lnTo>
                <a:lnTo>
                  <a:pt x="24" y="80"/>
                </a:lnTo>
                <a:lnTo>
                  <a:pt x="24" y="88"/>
                </a:lnTo>
                <a:lnTo>
                  <a:pt x="24" y="96"/>
                </a:lnTo>
                <a:lnTo>
                  <a:pt x="24" y="104"/>
                </a:lnTo>
                <a:lnTo>
                  <a:pt x="24" y="112"/>
                </a:lnTo>
                <a:lnTo>
                  <a:pt x="40" y="128"/>
                </a:lnTo>
                <a:lnTo>
                  <a:pt x="56" y="128"/>
                </a:lnTo>
                <a:lnTo>
                  <a:pt x="56" y="120"/>
                </a:lnTo>
                <a:lnTo>
                  <a:pt x="80" y="120"/>
                </a:lnTo>
                <a:lnTo>
                  <a:pt x="88" y="112"/>
                </a:lnTo>
                <a:lnTo>
                  <a:pt x="104" y="104"/>
                </a:lnTo>
                <a:lnTo>
                  <a:pt x="104" y="96"/>
                </a:lnTo>
                <a:lnTo>
                  <a:pt x="112" y="88"/>
                </a:lnTo>
                <a:lnTo>
                  <a:pt x="112" y="72"/>
                </a:lnTo>
                <a:lnTo>
                  <a:pt x="120" y="64"/>
                </a:lnTo>
                <a:lnTo>
                  <a:pt x="136" y="40"/>
                </a:lnTo>
                <a:lnTo>
                  <a:pt x="152" y="32"/>
                </a:lnTo>
                <a:lnTo>
                  <a:pt x="152" y="24"/>
                </a:lnTo>
                <a:lnTo>
                  <a:pt x="144" y="24"/>
                </a:lnTo>
                <a:lnTo>
                  <a:pt x="136" y="24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1" name="Freeform 25"/>
          <p:cNvSpPr>
            <a:spLocks/>
          </p:cNvSpPr>
          <p:nvPr/>
        </p:nvSpPr>
        <p:spPr bwMode="auto">
          <a:xfrm>
            <a:off x="4354513" y="3036888"/>
            <a:ext cx="14287" cy="26987"/>
          </a:xfrm>
          <a:custGeom>
            <a:avLst/>
            <a:gdLst>
              <a:gd name="T0" fmla="*/ 0 w 9"/>
              <a:gd name="T1" fmla="*/ 0 h 17"/>
              <a:gd name="T2" fmla="*/ 0 w 9"/>
              <a:gd name="T3" fmla="*/ 20160874 h 17"/>
              <a:gd name="T4" fmla="*/ 0 w 9"/>
              <a:gd name="T5" fmla="*/ 40321747 h 17"/>
              <a:gd name="T6" fmla="*/ 20160542 w 9"/>
              <a:gd name="T7" fmla="*/ 20160874 h 17"/>
              <a:gd name="T8" fmla="*/ 0 w 9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17"/>
              <a:gd name="T17" fmla="*/ 9 w 9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17">
                <a:moveTo>
                  <a:pt x="0" y="0"/>
                </a:moveTo>
                <a:lnTo>
                  <a:pt x="0" y="8"/>
                </a:lnTo>
                <a:lnTo>
                  <a:pt x="0" y="16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2" name="Freeform 26"/>
          <p:cNvSpPr>
            <a:spLocks/>
          </p:cNvSpPr>
          <p:nvPr/>
        </p:nvSpPr>
        <p:spPr bwMode="auto">
          <a:xfrm>
            <a:off x="4379913" y="3036888"/>
            <a:ext cx="14287" cy="14287"/>
          </a:xfrm>
          <a:custGeom>
            <a:avLst/>
            <a:gdLst>
              <a:gd name="T0" fmla="*/ 0 w 9"/>
              <a:gd name="T1" fmla="*/ 0 h 9"/>
              <a:gd name="T2" fmla="*/ 20160542 w 9"/>
              <a:gd name="T3" fmla="*/ 20160542 h 9"/>
              <a:gd name="T4" fmla="*/ 0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3" name="Freeform 27"/>
          <p:cNvSpPr>
            <a:spLocks/>
          </p:cNvSpPr>
          <p:nvPr/>
        </p:nvSpPr>
        <p:spPr bwMode="auto">
          <a:xfrm>
            <a:off x="4316413" y="3062288"/>
            <a:ext cx="14287" cy="1587"/>
          </a:xfrm>
          <a:custGeom>
            <a:avLst/>
            <a:gdLst>
              <a:gd name="T0" fmla="*/ 0 w 9"/>
              <a:gd name="T1" fmla="*/ 0 h 1"/>
              <a:gd name="T2" fmla="*/ 0 w 9"/>
              <a:gd name="T3" fmla="*/ 0 h 1"/>
              <a:gd name="T4" fmla="*/ 20160542 w 9"/>
              <a:gd name="T5" fmla="*/ 0 h 1"/>
              <a:gd name="T6" fmla="*/ 0 w 9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"/>
              <a:gd name="T14" fmla="*/ 9 w 9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">
                <a:moveTo>
                  <a:pt x="0" y="0"/>
                </a:moveTo>
                <a:lnTo>
                  <a:pt x="0" y="0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4" name="Freeform 28"/>
          <p:cNvSpPr>
            <a:spLocks/>
          </p:cNvSpPr>
          <p:nvPr/>
        </p:nvSpPr>
        <p:spPr bwMode="auto">
          <a:xfrm>
            <a:off x="3973513" y="33543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5" name="Freeform 29"/>
          <p:cNvSpPr>
            <a:spLocks/>
          </p:cNvSpPr>
          <p:nvPr/>
        </p:nvSpPr>
        <p:spPr bwMode="auto">
          <a:xfrm>
            <a:off x="3986213" y="33670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6" name="Freeform 30"/>
          <p:cNvSpPr>
            <a:spLocks/>
          </p:cNvSpPr>
          <p:nvPr/>
        </p:nvSpPr>
        <p:spPr bwMode="auto">
          <a:xfrm>
            <a:off x="4976813" y="3265488"/>
            <a:ext cx="420687" cy="395287"/>
          </a:xfrm>
          <a:custGeom>
            <a:avLst/>
            <a:gdLst>
              <a:gd name="T0" fmla="*/ 0 w 265"/>
              <a:gd name="T1" fmla="*/ 100806123 h 249"/>
              <a:gd name="T2" fmla="*/ 0 w 265"/>
              <a:gd name="T3" fmla="*/ 120967367 h 249"/>
              <a:gd name="T4" fmla="*/ 60483675 w 265"/>
              <a:gd name="T5" fmla="*/ 201612245 h 249"/>
              <a:gd name="T6" fmla="*/ 80644892 w 265"/>
              <a:gd name="T7" fmla="*/ 221773514 h 249"/>
              <a:gd name="T8" fmla="*/ 100806109 w 265"/>
              <a:gd name="T9" fmla="*/ 262095953 h 249"/>
              <a:gd name="T10" fmla="*/ 141128567 w 265"/>
              <a:gd name="T11" fmla="*/ 322579612 h 249"/>
              <a:gd name="T12" fmla="*/ 141128567 w 265"/>
              <a:gd name="T13" fmla="*/ 342740832 h 249"/>
              <a:gd name="T14" fmla="*/ 141128567 w 265"/>
              <a:gd name="T15" fmla="*/ 383063271 h 249"/>
              <a:gd name="T16" fmla="*/ 141128567 w 265"/>
              <a:gd name="T17" fmla="*/ 443547029 h 249"/>
              <a:gd name="T18" fmla="*/ 201612217 w 265"/>
              <a:gd name="T19" fmla="*/ 483869468 h 249"/>
              <a:gd name="T20" fmla="*/ 221773483 w 265"/>
              <a:gd name="T21" fmla="*/ 544353126 h 249"/>
              <a:gd name="T22" fmla="*/ 241934700 w 265"/>
              <a:gd name="T23" fmla="*/ 544353126 h 249"/>
              <a:gd name="T24" fmla="*/ 262095917 w 265"/>
              <a:gd name="T25" fmla="*/ 584675566 h 249"/>
              <a:gd name="T26" fmla="*/ 262095917 w 265"/>
              <a:gd name="T27" fmla="*/ 604836785 h 249"/>
              <a:gd name="T28" fmla="*/ 262095917 w 265"/>
              <a:gd name="T29" fmla="*/ 584675566 h 249"/>
              <a:gd name="T30" fmla="*/ 282257134 w 265"/>
              <a:gd name="T31" fmla="*/ 584675566 h 249"/>
              <a:gd name="T32" fmla="*/ 282257134 w 265"/>
              <a:gd name="T33" fmla="*/ 564514346 h 249"/>
              <a:gd name="T34" fmla="*/ 302418350 w 265"/>
              <a:gd name="T35" fmla="*/ 584675566 h 249"/>
              <a:gd name="T36" fmla="*/ 322579567 w 265"/>
              <a:gd name="T37" fmla="*/ 584675566 h 249"/>
              <a:gd name="T38" fmla="*/ 362902001 w 265"/>
              <a:gd name="T39" fmla="*/ 584675566 h 249"/>
              <a:gd name="T40" fmla="*/ 383063217 w 265"/>
              <a:gd name="T41" fmla="*/ 624998005 h 249"/>
              <a:gd name="T42" fmla="*/ 403224434 w 265"/>
              <a:gd name="T43" fmla="*/ 604836785 h 249"/>
              <a:gd name="T44" fmla="*/ 443546967 w 265"/>
              <a:gd name="T45" fmla="*/ 564514346 h 249"/>
              <a:gd name="T46" fmla="*/ 544353051 w 265"/>
              <a:gd name="T47" fmla="*/ 524191907 h 249"/>
              <a:gd name="T48" fmla="*/ 645159134 w 265"/>
              <a:gd name="T49" fmla="*/ 483869468 h 249"/>
              <a:gd name="T50" fmla="*/ 665320351 w 265"/>
              <a:gd name="T51" fmla="*/ 383063271 h 249"/>
              <a:gd name="T52" fmla="*/ 645159134 w 265"/>
              <a:gd name="T53" fmla="*/ 362902051 h 249"/>
              <a:gd name="T54" fmla="*/ 544353051 w 265"/>
              <a:gd name="T55" fmla="*/ 342740832 h 249"/>
              <a:gd name="T56" fmla="*/ 524191834 w 265"/>
              <a:gd name="T57" fmla="*/ 302418393 h 249"/>
              <a:gd name="T58" fmla="*/ 524191834 w 265"/>
              <a:gd name="T59" fmla="*/ 282257173 h 249"/>
              <a:gd name="T60" fmla="*/ 504030617 w 265"/>
              <a:gd name="T61" fmla="*/ 262095953 h 249"/>
              <a:gd name="T62" fmla="*/ 483869400 w 265"/>
              <a:gd name="T63" fmla="*/ 241934734 h 249"/>
              <a:gd name="T64" fmla="*/ 483869400 w 265"/>
              <a:gd name="T65" fmla="*/ 201612245 h 249"/>
              <a:gd name="T66" fmla="*/ 463708184 w 265"/>
              <a:gd name="T67" fmla="*/ 181451026 h 249"/>
              <a:gd name="T68" fmla="*/ 463708184 w 265"/>
              <a:gd name="T69" fmla="*/ 161289806 h 249"/>
              <a:gd name="T70" fmla="*/ 443546967 w 265"/>
              <a:gd name="T71" fmla="*/ 141128587 h 249"/>
              <a:gd name="T72" fmla="*/ 443546967 w 265"/>
              <a:gd name="T73" fmla="*/ 120967367 h 249"/>
              <a:gd name="T74" fmla="*/ 423385750 w 265"/>
              <a:gd name="T75" fmla="*/ 120967367 h 249"/>
              <a:gd name="T76" fmla="*/ 403224434 w 265"/>
              <a:gd name="T77" fmla="*/ 120967367 h 249"/>
              <a:gd name="T78" fmla="*/ 403224434 w 265"/>
              <a:gd name="T79" fmla="*/ 100806123 h 249"/>
              <a:gd name="T80" fmla="*/ 362902001 w 265"/>
              <a:gd name="T81" fmla="*/ 100806123 h 249"/>
              <a:gd name="T82" fmla="*/ 302418350 w 265"/>
              <a:gd name="T83" fmla="*/ 80644903 h 249"/>
              <a:gd name="T84" fmla="*/ 282257134 w 265"/>
              <a:gd name="T85" fmla="*/ 80644903 h 249"/>
              <a:gd name="T86" fmla="*/ 262095917 w 265"/>
              <a:gd name="T87" fmla="*/ 60483683 h 249"/>
              <a:gd name="T88" fmla="*/ 241934700 w 265"/>
              <a:gd name="T89" fmla="*/ 60483683 h 249"/>
              <a:gd name="T90" fmla="*/ 241934700 w 265"/>
              <a:gd name="T91" fmla="*/ 40322452 h 249"/>
              <a:gd name="T92" fmla="*/ 161289784 w 265"/>
              <a:gd name="T93" fmla="*/ 0 h 249"/>
              <a:gd name="T94" fmla="*/ 100806109 w 265"/>
              <a:gd name="T95" fmla="*/ 20161226 h 249"/>
              <a:gd name="T96" fmla="*/ 120967350 w 265"/>
              <a:gd name="T97" fmla="*/ 40322452 h 249"/>
              <a:gd name="T98" fmla="*/ 100806109 w 265"/>
              <a:gd name="T99" fmla="*/ 60483683 h 249"/>
              <a:gd name="T100" fmla="*/ 80644892 w 265"/>
              <a:gd name="T101" fmla="*/ 80644903 h 249"/>
              <a:gd name="T102" fmla="*/ 80644892 w 265"/>
              <a:gd name="T103" fmla="*/ 100806123 h 249"/>
              <a:gd name="T104" fmla="*/ 40322446 w 265"/>
              <a:gd name="T105" fmla="*/ 100806123 h 249"/>
              <a:gd name="T106" fmla="*/ 20161223 w 265"/>
              <a:gd name="T107" fmla="*/ 100806123 h 249"/>
              <a:gd name="T108" fmla="*/ 0 w 265"/>
              <a:gd name="T109" fmla="*/ 100806123 h 24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65"/>
              <a:gd name="T166" fmla="*/ 0 h 249"/>
              <a:gd name="T167" fmla="*/ 265 w 265"/>
              <a:gd name="T168" fmla="*/ 249 h 24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65" h="249">
                <a:moveTo>
                  <a:pt x="0" y="40"/>
                </a:moveTo>
                <a:lnTo>
                  <a:pt x="0" y="48"/>
                </a:lnTo>
                <a:lnTo>
                  <a:pt x="24" y="80"/>
                </a:lnTo>
                <a:lnTo>
                  <a:pt x="32" y="88"/>
                </a:lnTo>
                <a:lnTo>
                  <a:pt x="40" y="104"/>
                </a:lnTo>
                <a:lnTo>
                  <a:pt x="56" y="128"/>
                </a:lnTo>
                <a:lnTo>
                  <a:pt x="56" y="136"/>
                </a:lnTo>
                <a:lnTo>
                  <a:pt x="56" y="152"/>
                </a:lnTo>
                <a:lnTo>
                  <a:pt x="56" y="176"/>
                </a:lnTo>
                <a:lnTo>
                  <a:pt x="80" y="192"/>
                </a:lnTo>
                <a:lnTo>
                  <a:pt x="88" y="216"/>
                </a:lnTo>
                <a:lnTo>
                  <a:pt x="96" y="216"/>
                </a:lnTo>
                <a:lnTo>
                  <a:pt x="104" y="232"/>
                </a:lnTo>
                <a:lnTo>
                  <a:pt x="104" y="240"/>
                </a:lnTo>
                <a:lnTo>
                  <a:pt x="104" y="232"/>
                </a:lnTo>
                <a:lnTo>
                  <a:pt x="112" y="232"/>
                </a:lnTo>
                <a:lnTo>
                  <a:pt x="112" y="224"/>
                </a:lnTo>
                <a:lnTo>
                  <a:pt x="120" y="232"/>
                </a:lnTo>
                <a:lnTo>
                  <a:pt x="128" y="232"/>
                </a:lnTo>
                <a:lnTo>
                  <a:pt x="144" y="232"/>
                </a:lnTo>
                <a:lnTo>
                  <a:pt x="152" y="248"/>
                </a:lnTo>
                <a:lnTo>
                  <a:pt x="160" y="240"/>
                </a:lnTo>
                <a:lnTo>
                  <a:pt x="176" y="224"/>
                </a:lnTo>
                <a:lnTo>
                  <a:pt x="216" y="208"/>
                </a:lnTo>
                <a:lnTo>
                  <a:pt x="256" y="192"/>
                </a:lnTo>
                <a:lnTo>
                  <a:pt x="264" y="152"/>
                </a:lnTo>
                <a:lnTo>
                  <a:pt x="256" y="144"/>
                </a:lnTo>
                <a:lnTo>
                  <a:pt x="216" y="136"/>
                </a:lnTo>
                <a:lnTo>
                  <a:pt x="208" y="120"/>
                </a:lnTo>
                <a:lnTo>
                  <a:pt x="208" y="112"/>
                </a:lnTo>
                <a:lnTo>
                  <a:pt x="200" y="104"/>
                </a:lnTo>
                <a:lnTo>
                  <a:pt x="192" y="96"/>
                </a:lnTo>
                <a:lnTo>
                  <a:pt x="192" y="80"/>
                </a:lnTo>
                <a:lnTo>
                  <a:pt x="184" y="72"/>
                </a:lnTo>
                <a:lnTo>
                  <a:pt x="184" y="64"/>
                </a:lnTo>
                <a:lnTo>
                  <a:pt x="176" y="56"/>
                </a:lnTo>
                <a:lnTo>
                  <a:pt x="176" y="48"/>
                </a:lnTo>
                <a:lnTo>
                  <a:pt x="168" y="48"/>
                </a:lnTo>
                <a:lnTo>
                  <a:pt x="160" y="48"/>
                </a:lnTo>
                <a:lnTo>
                  <a:pt x="160" y="40"/>
                </a:lnTo>
                <a:lnTo>
                  <a:pt x="144" y="40"/>
                </a:lnTo>
                <a:lnTo>
                  <a:pt x="120" y="32"/>
                </a:lnTo>
                <a:lnTo>
                  <a:pt x="112" y="32"/>
                </a:lnTo>
                <a:lnTo>
                  <a:pt x="104" y="24"/>
                </a:lnTo>
                <a:lnTo>
                  <a:pt x="96" y="24"/>
                </a:lnTo>
                <a:lnTo>
                  <a:pt x="96" y="16"/>
                </a:lnTo>
                <a:lnTo>
                  <a:pt x="64" y="0"/>
                </a:lnTo>
                <a:lnTo>
                  <a:pt x="40" y="8"/>
                </a:lnTo>
                <a:lnTo>
                  <a:pt x="48" y="16"/>
                </a:lnTo>
                <a:lnTo>
                  <a:pt x="40" y="24"/>
                </a:lnTo>
                <a:lnTo>
                  <a:pt x="32" y="32"/>
                </a:lnTo>
                <a:lnTo>
                  <a:pt x="32" y="40"/>
                </a:lnTo>
                <a:lnTo>
                  <a:pt x="16" y="40"/>
                </a:lnTo>
                <a:lnTo>
                  <a:pt x="8" y="40"/>
                </a:lnTo>
                <a:lnTo>
                  <a:pt x="0" y="4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7" name="Freeform 31"/>
          <p:cNvSpPr>
            <a:spLocks/>
          </p:cNvSpPr>
          <p:nvPr/>
        </p:nvSpPr>
        <p:spPr bwMode="auto">
          <a:xfrm>
            <a:off x="4684713" y="2592388"/>
            <a:ext cx="65087" cy="52387"/>
          </a:xfrm>
          <a:custGeom>
            <a:avLst/>
            <a:gdLst>
              <a:gd name="T0" fmla="*/ 0 w 41"/>
              <a:gd name="T1" fmla="*/ 40322109 h 33"/>
              <a:gd name="T2" fmla="*/ 40322188 w 41"/>
              <a:gd name="T3" fmla="*/ 60483170 h 33"/>
              <a:gd name="T4" fmla="*/ 80644375 w 41"/>
              <a:gd name="T5" fmla="*/ 80644218 h 33"/>
              <a:gd name="T6" fmla="*/ 100805463 w 41"/>
              <a:gd name="T7" fmla="*/ 80644218 h 33"/>
              <a:gd name="T8" fmla="*/ 100805463 w 41"/>
              <a:gd name="T9" fmla="*/ 60483170 h 33"/>
              <a:gd name="T10" fmla="*/ 100805463 w 41"/>
              <a:gd name="T11" fmla="*/ 40322109 h 33"/>
              <a:gd name="T12" fmla="*/ 60483288 w 41"/>
              <a:gd name="T13" fmla="*/ 40322109 h 33"/>
              <a:gd name="T14" fmla="*/ 40322188 w 41"/>
              <a:gd name="T15" fmla="*/ 0 h 33"/>
              <a:gd name="T16" fmla="*/ 20161094 w 41"/>
              <a:gd name="T17" fmla="*/ 20161054 h 33"/>
              <a:gd name="T18" fmla="*/ 20161094 w 41"/>
              <a:gd name="T19" fmla="*/ 0 h 33"/>
              <a:gd name="T20" fmla="*/ 0 w 41"/>
              <a:gd name="T21" fmla="*/ 20161054 h 33"/>
              <a:gd name="T22" fmla="*/ 0 w 41"/>
              <a:gd name="T23" fmla="*/ 40322109 h 33"/>
              <a:gd name="T24" fmla="*/ 0 w 41"/>
              <a:gd name="T25" fmla="*/ 60483170 h 33"/>
              <a:gd name="T26" fmla="*/ 0 w 41"/>
              <a:gd name="T27" fmla="*/ 40322109 h 3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1"/>
              <a:gd name="T43" fmla="*/ 0 h 33"/>
              <a:gd name="T44" fmla="*/ 41 w 41"/>
              <a:gd name="T45" fmla="*/ 33 h 3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1" h="33">
                <a:moveTo>
                  <a:pt x="0" y="16"/>
                </a:moveTo>
                <a:lnTo>
                  <a:pt x="16" y="24"/>
                </a:lnTo>
                <a:lnTo>
                  <a:pt x="32" y="32"/>
                </a:lnTo>
                <a:lnTo>
                  <a:pt x="40" y="32"/>
                </a:lnTo>
                <a:lnTo>
                  <a:pt x="40" y="24"/>
                </a:lnTo>
                <a:lnTo>
                  <a:pt x="40" y="16"/>
                </a:lnTo>
                <a:lnTo>
                  <a:pt x="24" y="16"/>
                </a:lnTo>
                <a:lnTo>
                  <a:pt x="16" y="0"/>
                </a:lnTo>
                <a:lnTo>
                  <a:pt x="8" y="8"/>
                </a:ln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0" y="24"/>
                </a:lnTo>
                <a:lnTo>
                  <a:pt x="0" y="1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8" name="Freeform 32"/>
          <p:cNvSpPr>
            <a:spLocks/>
          </p:cNvSpPr>
          <p:nvPr/>
        </p:nvSpPr>
        <p:spPr bwMode="auto">
          <a:xfrm>
            <a:off x="7008813" y="26050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0542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9" name="Freeform 33"/>
          <p:cNvSpPr>
            <a:spLocks/>
          </p:cNvSpPr>
          <p:nvPr/>
        </p:nvSpPr>
        <p:spPr bwMode="auto">
          <a:xfrm>
            <a:off x="7097713" y="2630488"/>
            <a:ext cx="52387" cy="242887"/>
          </a:xfrm>
          <a:custGeom>
            <a:avLst/>
            <a:gdLst>
              <a:gd name="T0" fmla="*/ 20161054 w 33"/>
              <a:gd name="T1" fmla="*/ 0 h 153"/>
              <a:gd name="T2" fmla="*/ 20161054 w 33"/>
              <a:gd name="T3" fmla="*/ 20161207 h 153"/>
              <a:gd name="T4" fmla="*/ 20161054 w 33"/>
              <a:gd name="T5" fmla="*/ 60483626 h 153"/>
              <a:gd name="T6" fmla="*/ 0 w 33"/>
              <a:gd name="T7" fmla="*/ 80644827 h 153"/>
              <a:gd name="T8" fmla="*/ 0 w 33"/>
              <a:gd name="T9" fmla="*/ 141128453 h 153"/>
              <a:gd name="T10" fmla="*/ 0 w 33"/>
              <a:gd name="T11" fmla="*/ 241934505 h 153"/>
              <a:gd name="T12" fmla="*/ 0 w 33"/>
              <a:gd name="T13" fmla="*/ 262095705 h 153"/>
              <a:gd name="T14" fmla="*/ 0 w 33"/>
              <a:gd name="T15" fmla="*/ 282256906 h 153"/>
              <a:gd name="T16" fmla="*/ 0 w 33"/>
              <a:gd name="T17" fmla="*/ 302418106 h 153"/>
              <a:gd name="T18" fmla="*/ 0 w 33"/>
              <a:gd name="T19" fmla="*/ 383062908 h 153"/>
              <a:gd name="T20" fmla="*/ 20161054 w 33"/>
              <a:gd name="T21" fmla="*/ 362901707 h 153"/>
              <a:gd name="T22" fmla="*/ 40322109 w 33"/>
              <a:gd name="T23" fmla="*/ 383062908 h 153"/>
              <a:gd name="T24" fmla="*/ 40322109 w 33"/>
              <a:gd name="T25" fmla="*/ 362901707 h 153"/>
              <a:gd name="T26" fmla="*/ 20161054 w 33"/>
              <a:gd name="T27" fmla="*/ 322579306 h 153"/>
              <a:gd name="T28" fmla="*/ 40322109 w 33"/>
              <a:gd name="T29" fmla="*/ 241934505 h 153"/>
              <a:gd name="T30" fmla="*/ 40322109 w 33"/>
              <a:gd name="T31" fmla="*/ 221773304 h 153"/>
              <a:gd name="T32" fmla="*/ 60483170 w 33"/>
              <a:gd name="T33" fmla="*/ 221773304 h 153"/>
              <a:gd name="T34" fmla="*/ 80644218 w 33"/>
              <a:gd name="T35" fmla="*/ 241934505 h 153"/>
              <a:gd name="T36" fmla="*/ 60483170 w 33"/>
              <a:gd name="T37" fmla="*/ 201612054 h 153"/>
              <a:gd name="T38" fmla="*/ 40322109 w 33"/>
              <a:gd name="T39" fmla="*/ 201612054 h 153"/>
              <a:gd name="T40" fmla="*/ 40322109 w 33"/>
              <a:gd name="T41" fmla="*/ 100806027 h 153"/>
              <a:gd name="T42" fmla="*/ 60483170 w 33"/>
              <a:gd name="T43" fmla="*/ 80644827 h 153"/>
              <a:gd name="T44" fmla="*/ 40322109 w 33"/>
              <a:gd name="T45" fmla="*/ 40322413 h 153"/>
              <a:gd name="T46" fmla="*/ 40322109 w 33"/>
              <a:gd name="T47" fmla="*/ 20161207 h 153"/>
              <a:gd name="T48" fmla="*/ 20161054 w 33"/>
              <a:gd name="T49" fmla="*/ 0 h 15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3"/>
              <a:gd name="T76" fmla="*/ 0 h 153"/>
              <a:gd name="T77" fmla="*/ 33 w 33"/>
              <a:gd name="T78" fmla="*/ 153 h 15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3" h="153">
                <a:moveTo>
                  <a:pt x="8" y="0"/>
                </a:moveTo>
                <a:lnTo>
                  <a:pt x="8" y="8"/>
                </a:lnTo>
                <a:lnTo>
                  <a:pt x="8" y="24"/>
                </a:lnTo>
                <a:lnTo>
                  <a:pt x="0" y="32"/>
                </a:lnTo>
                <a:lnTo>
                  <a:pt x="0" y="56"/>
                </a:lnTo>
                <a:lnTo>
                  <a:pt x="0" y="96"/>
                </a:lnTo>
                <a:lnTo>
                  <a:pt x="0" y="104"/>
                </a:lnTo>
                <a:lnTo>
                  <a:pt x="0" y="112"/>
                </a:lnTo>
                <a:lnTo>
                  <a:pt x="0" y="120"/>
                </a:lnTo>
                <a:lnTo>
                  <a:pt x="0" y="152"/>
                </a:lnTo>
                <a:lnTo>
                  <a:pt x="8" y="144"/>
                </a:lnTo>
                <a:lnTo>
                  <a:pt x="16" y="152"/>
                </a:lnTo>
                <a:lnTo>
                  <a:pt x="16" y="144"/>
                </a:lnTo>
                <a:lnTo>
                  <a:pt x="8" y="128"/>
                </a:lnTo>
                <a:lnTo>
                  <a:pt x="16" y="96"/>
                </a:lnTo>
                <a:lnTo>
                  <a:pt x="16" y="88"/>
                </a:lnTo>
                <a:lnTo>
                  <a:pt x="24" y="88"/>
                </a:lnTo>
                <a:lnTo>
                  <a:pt x="32" y="96"/>
                </a:lnTo>
                <a:lnTo>
                  <a:pt x="24" y="80"/>
                </a:lnTo>
                <a:lnTo>
                  <a:pt x="16" y="80"/>
                </a:lnTo>
                <a:lnTo>
                  <a:pt x="16" y="40"/>
                </a:lnTo>
                <a:lnTo>
                  <a:pt x="24" y="32"/>
                </a:lnTo>
                <a:lnTo>
                  <a:pt x="16" y="16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30" name="Freeform 34"/>
          <p:cNvSpPr>
            <a:spLocks/>
          </p:cNvSpPr>
          <p:nvPr/>
        </p:nvSpPr>
        <p:spPr bwMode="auto">
          <a:xfrm>
            <a:off x="5459413" y="15763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0542 w 9"/>
              <a:gd name="T5" fmla="*/ 0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31" name="Freeform 35"/>
          <p:cNvSpPr>
            <a:spLocks/>
          </p:cNvSpPr>
          <p:nvPr/>
        </p:nvSpPr>
        <p:spPr bwMode="auto">
          <a:xfrm>
            <a:off x="5434013" y="15890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0542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32" name="Freeform 36"/>
          <p:cNvSpPr>
            <a:spLocks/>
          </p:cNvSpPr>
          <p:nvPr/>
        </p:nvSpPr>
        <p:spPr bwMode="auto">
          <a:xfrm>
            <a:off x="5408613" y="1601788"/>
            <a:ext cx="14287" cy="14287"/>
          </a:xfrm>
          <a:custGeom>
            <a:avLst/>
            <a:gdLst>
              <a:gd name="T0" fmla="*/ 20160542 w 9"/>
              <a:gd name="T1" fmla="*/ 0 h 9"/>
              <a:gd name="T2" fmla="*/ 20160542 w 9"/>
              <a:gd name="T3" fmla="*/ 0 h 9"/>
              <a:gd name="T4" fmla="*/ 0 w 9"/>
              <a:gd name="T5" fmla="*/ 20160542 h 9"/>
              <a:gd name="T6" fmla="*/ 20160542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33" name="Freeform 37"/>
          <p:cNvSpPr>
            <a:spLocks/>
          </p:cNvSpPr>
          <p:nvPr/>
        </p:nvSpPr>
        <p:spPr bwMode="auto">
          <a:xfrm>
            <a:off x="5446713" y="1601788"/>
            <a:ext cx="14287" cy="14287"/>
          </a:xfrm>
          <a:custGeom>
            <a:avLst/>
            <a:gdLst>
              <a:gd name="T0" fmla="*/ 20160542 w 9"/>
              <a:gd name="T1" fmla="*/ 0 h 9"/>
              <a:gd name="T2" fmla="*/ 0 w 9"/>
              <a:gd name="T3" fmla="*/ 0 h 9"/>
              <a:gd name="T4" fmla="*/ 20160542 w 9"/>
              <a:gd name="T5" fmla="*/ 20160542 h 9"/>
              <a:gd name="T6" fmla="*/ 20160542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0" y="0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34" name="Freeform 38"/>
          <p:cNvSpPr>
            <a:spLocks/>
          </p:cNvSpPr>
          <p:nvPr/>
        </p:nvSpPr>
        <p:spPr bwMode="auto">
          <a:xfrm>
            <a:off x="5383213" y="1627188"/>
            <a:ext cx="14287" cy="1587"/>
          </a:xfrm>
          <a:custGeom>
            <a:avLst/>
            <a:gdLst>
              <a:gd name="T0" fmla="*/ 0 w 9"/>
              <a:gd name="T1" fmla="*/ 0 h 1"/>
              <a:gd name="T2" fmla="*/ 20160542 w 9"/>
              <a:gd name="T3" fmla="*/ 0 h 1"/>
              <a:gd name="T4" fmla="*/ 0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0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5446713" y="1627188"/>
            <a:ext cx="0" cy="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36" name="Freeform 40"/>
          <p:cNvSpPr>
            <a:spLocks/>
          </p:cNvSpPr>
          <p:nvPr/>
        </p:nvSpPr>
        <p:spPr bwMode="auto">
          <a:xfrm>
            <a:off x="5408613" y="1627188"/>
            <a:ext cx="39687" cy="26987"/>
          </a:xfrm>
          <a:custGeom>
            <a:avLst/>
            <a:gdLst>
              <a:gd name="T0" fmla="*/ 0 w 25"/>
              <a:gd name="T1" fmla="*/ 0 h 17"/>
              <a:gd name="T2" fmla="*/ 0 w 25"/>
              <a:gd name="T3" fmla="*/ 0 h 17"/>
              <a:gd name="T4" fmla="*/ 20160996 w 25"/>
              <a:gd name="T5" fmla="*/ 20160874 h 17"/>
              <a:gd name="T6" fmla="*/ 40321992 w 25"/>
              <a:gd name="T7" fmla="*/ 20160874 h 17"/>
              <a:gd name="T8" fmla="*/ 20160996 w 25"/>
              <a:gd name="T9" fmla="*/ 20160874 h 17"/>
              <a:gd name="T10" fmla="*/ 0 w 25"/>
              <a:gd name="T11" fmla="*/ 20160874 h 17"/>
              <a:gd name="T12" fmla="*/ 0 w 25"/>
              <a:gd name="T13" fmla="*/ 40321747 h 17"/>
              <a:gd name="T14" fmla="*/ 40321992 w 25"/>
              <a:gd name="T15" fmla="*/ 40321747 h 17"/>
              <a:gd name="T16" fmla="*/ 40321992 w 25"/>
              <a:gd name="T17" fmla="*/ 20160874 h 17"/>
              <a:gd name="T18" fmla="*/ 60482994 w 25"/>
              <a:gd name="T19" fmla="*/ 0 h 17"/>
              <a:gd name="T20" fmla="*/ 40321992 w 25"/>
              <a:gd name="T21" fmla="*/ 0 h 17"/>
              <a:gd name="T22" fmla="*/ 20160996 w 25"/>
              <a:gd name="T23" fmla="*/ 0 h 17"/>
              <a:gd name="T24" fmla="*/ 0 w 25"/>
              <a:gd name="T25" fmla="*/ 0 h 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17"/>
              <a:gd name="T41" fmla="*/ 25 w 25"/>
              <a:gd name="T42" fmla="*/ 17 h 1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17">
                <a:moveTo>
                  <a:pt x="0" y="0"/>
                </a:moveTo>
                <a:lnTo>
                  <a:pt x="0" y="0"/>
                </a:lnTo>
                <a:lnTo>
                  <a:pt x="8" y="8"/>
                </a:lnTo>
                <a:lnTo>
                  <a:pt x="16" y="8"/>
                </a:lnTo>
                <a:lnTo>
                  <a:pt x="8" y="8"/>
                </a:lnTo>
                <a:lnTo>
                  <a:pt x="0" y="8"/>
                </a:lnTo>
                <a:lnTo>
                  <a:pt x="0" y="16"/>
                </a:lnTo>
                <a:lnTo>
                  <a:pt x="16" y="16"/>
                </a:lnTo>
                <a:lnTo>
                  <a:pt x="16" y="8"/>
                </a:lnTo>
                <a:lnTo>
                  <a:pt x="24" y="0"/>
                </a:ln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37" name="Freeform 41"/>
          <p:cNvSpPr>
            <a:spLocks/>
          </p:cNvSpPr>
          <p:nvPr/>
        </p:nvSpPr>
        <p:spPr bwMode="auto">
          <a:xfrm>
            <a:off x="5421313" y="1627188"/>
            <a:ext cx="14287" cy="14287"/>
          </a:xfrm>
          <a:custGeom>
            <a:avLst/>
            <a:gdLst>
              <a:gd name="T0" fmla="*/ 0 w 9"/>
              <a:gd name="T1" fmla="*/ 0 h 9"/>
              <a:gd name="T2" fmla="*/ 20160542 w 9"/>
              <a:gd name="T3" fmla="*/ 20160542 h 9"/>
              <a:gd name="T4" fmla="*/ 0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38" name="Freeform 42"/>
          <p:cNvSpPr>
            <a:spLocks/>
          </p:cNvSpPr>
          <p:nvPr/>
        </p:nvSpPr>
        <p:spPr bwMode="auto">
          <a:xfrm>
            <a:off x="5446713" y="1627188"/>
            <a:ext cx="14287" cy="14287"/>
          </a:xfrm>
          <a:custGeom>
            <a:avLst/>
            <a:gdLst>
              <a:gd name="T0" fmla="*/ 0 w 9"/>
              <a:gd name="T1" fmla="*/ 0 h 9"/>
              <a:gd name="T2" fmla="*/ 20160542 w 9"/>
              <a:gd name="T3" fmla="*/ 20160542 h 9"/>
              <a:gd name="T4" fmla="*/ 0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39" name="Freeform 43"/>
          <p:cNvSpPr>
            <a:spLocks/>
          </p:cNvSpPr>
          <p:nvPr/>
        </p:nvSpPr>
        <p:spPr bwMode="auto">
          <a:xfrm>
            <a:off x="5383213" y="1639888"/>
            <a:ext cx="26987" cy="1587"/>
          </a:xfrm>
          <a:custGeom>
            <a:avLst/>
            <a:gdLst>
              <a:gd name="T0" fmla="*/ 0 w 17"/>
              <a:gd name="T1" fmla="*/ 0 h 1"/>
              <a:gd name="T2" fmla="*/ 20160874 w 17"/>
              <a:gd name="T3" fmla="*/ 0 h 1"/>
              <a:gd name="T4" fmla="*/ 40321747 w 17"/>
              <a:gd name="T5" fmla="*/ 0 h 1"/>
              <a:gd name="T6" fmla="*/ 20160874 w 17"/>
              <a:gd name="T7" fmla="*/ 0 h 1"/>
              <a:gd name="T8" fmla="*/ 0 w 17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"/>
              <a:gd name="T17" fmla="*/ 17 w 17"/>
              <a:gd name="T18" fmla="*/ 1 h 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">
                <a:moveTo>
                  <a:pt x="0" y="0"/>
                </a:moveTo>
                <a:lnTo>
                  <a:pt x="8" y="0"/>
                </a:ln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40" name="Freeform 44"/>
          <p:cNvSpPr>
            <a:spLocks/>
          </p:cNvSpPr>
          <p:nvPr/>
        </p:nvSpPr>
        <p:spPr bwMode="auto">
          <a:xfrm>
            <a:off x="5548313" y="1639888"/>
            <a:ext cx="39687" cy="39687"/>
          </a:xfrm>
          <a:custGeom>
            <a:avLst/>
            <a:gdLst>
              <a:gd name="T0" fmla="*/ 40321992 w 25"/>
              <a:gd name="T1" fmla="*/ 0 h 25"/>
              <a:gd name="T2" fmla="*/ 20160996 w 25"/>
              <a:gd name="T3" fmla="*/ 20160996 h 25"/>
              <a:gd name="T4" fmla="*/ 0 w 25"/>
              <a:gd name="T5" fmla="*/ 20160996 h 25"/>
              <a:gd name="T6" fmla="*/ 0 w 25"/>
              <a:gd name="T7" fmla="*/ 40321992 h 25"/>
              <a:gd name="T8" fmla="*/ 0 w 25"/>
              <a:gd name="T9" fmla="*/ 60482994 h 25"/>
              <a:gd name="T10" fmla="*/ 20160996 w 25"/>
              <a:gd name="T11" fmla="*/ 60482994 h 25"/>
              <a:gd name="T12" fmla="*/ 20160996 w 25"/>
              <a:gd name="T13" fmla="*/ 40321992 h 25"/>
              <a:gd name="T14" fmla="*/ 60482994 w 25"/>
              <a:gd name="T15" fmla="*/ 20160996 h 25"/>
              <a:gd name="T16" fmla="*/ 40321992 w 25"/>
              <a:gd name="T17" fmla="*/ 0 h 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25"/>
              <a:gd name="T29" fmla="*/ 25 w 25"/>
              <a:gd name="T30" fmla="*/ 25 h 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25">
                <a:moveTo>
                  <a:pt x="16" y="0"/>
                </a:moveTo>
                <a:lnTo>
                  <a:pt x="8" y="8"/>
                </a:lnTo>
                <a:lnTo>
                  <a:pt x="0" y="8"/>
                </a:lnTo>
                <a:lnTo>
                  <a:pt x="0" y="16"/>
                </a:lnTo>
                <a:lnTo>
                  <a:pt x="0" y="24"/>
                </a:lnTo>
                <a:lnTo>
                  <a:pt x="8" y="24"/>
                </a:lnTo>
                <a:lnTo>
                  <a:pt x="8" y="16"/>
                </a:lnTo>
                <a:lnTo>
                  <a:pt x="24" y="8"/>
                </a:lnTo>
                <a:lnTo>
                  <a:pt x="16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41" name="Freeform 45"/>
          <p:cNvSpPr>
            <a:spLocks/>
          </p:cNvSpPr>
          <p:nvPr/>
        </p:nvSpPr>
        <p:spPr bwMode="auto">
          <a:xfrm>
            <a:off x="6094413" y="1639888"/>
            <a:ext cx="26987" cy="14287"/>
          </a:xfrm>
          <a:custGeom>
            <a:avLst/>
            <a:gdLst>
              <a:gd name="T0" fmla="*/ 20160874 w 17"/>
              <a:gd name="T1" fmla="*/ 0 h 9"/>
              <a:gd name="T2" fmla="*/ 0 w 17"/>
              <a:gd name="T3" fmla="*/ 20160542 h 9"/>
              <a:gd name="T4" fmla="*/ 40321747 w 17"/>
              <a:gd name="T5" fmla="*/ 20160542 h 9"/>
              <a:gd name="T6" fmla="*/ 20160874 w 17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9"/>
              <a:gd name="T14" fmla="*/ 17 w 17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9">
                <a:moveTo>
                  <a:pt x="8" y="0"/>
                </a:moveTo>
                <a:lnTo>
                  <a:pt x="0" y="8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42" name="Freeform 46"/>
          <p:cNvSpPr>
            <a:spLocks/>
          </p:cNvSpPr>
          <p:nvPr/>
        </p:nvSpPr>
        <p:spPr bwMode="auto">
          <a:xfrm>
            <a:off x="6132513" y="1652588"/>
            <a:ext cx="141287" cy="90487"/>
          </a:xfrm>
          <a:custGeom>
            <a:avLst/>
            <a:gdLst>
              <a:gd name="T0" fmla="*/ 100805883 w 89"/>
              <a:gd name="T1" fmla="*/ 0 h 57"/>
              <a:gd name="T2" fmla="*/ 80644712 w 89"/>
              <a:gd name="T3" fmla="*/ 20161139 h 57"/>
              <a:gd name="T4" fmla="*/ 60483540 w 89"/>
              <a:gd name="T5" fmla="*/ 20161139 h 57"/>
              <a:gd name="T6" fmla="*/ 60483540 w 89"/>
              <a:gd name="T7" fmla="*/ 60483424 h 57"/>
              <a:gd name="T8" fmla="*/ 20161178 w 89"/>
              <a:gd name="T9" fmla="*/ 60483424 h 57"/>
              <a:gd name="T10" fmla="*/ 0 w 89"/>
              <a:gd name="T11" fmla="*/ 60483424 h 57"/>
              <a:gd name="T12" fmla="*/ 40322356 w 89"/>
              <a:gd name="T13" fmla="*/ 60483424 h 57"/>
              <a:gd name="T14" fmla="*/ 40322356 w 89"/>
              <a:gd name="T15" fmla="*/ 80644558 h 57"/>
              <a:gd name="T16" fmla="*/ 120967080 w 89"/>
              <a:gd name="T17" fmla="*/ 80644558 h 57"/>
              <a:gd name="T18" fmla="*/ 80644712 w 89"/>
              <a:gd name="T19" fmla="*/ 80644558 h 57"/>
              <a:gd name="T20" fmla="*/ 80644712 w 89"/>
              <a:gd name="T21" fmla="*/ 100805691 h 57"/>
              <a:gd name="T22" fmla="*/ 40322356 w 89"/>
              <a:gd name="T23" fmla="*/ 120966849 h 57"/>
              <a:gd name="T24" fmla="*/ 100805883 w 89"/>
              <a:gd name="T25" fmla="*/ 120966849 h 57"/>
              <a:gd name="T26" fmla="*/ 100805883 w 89"/>
              <a:gd name="T27" fmla="*/ 141127982 h 57"/>
              <a:gd name="T28" fmla="*/ 141128252 w 89"/>
              <a:gd name="T29" fmla="*/ 141127982 h 57"/>
              <a:gd name="T30" fmla="*/ 201611767 w 89"/>
              <a:gd name="T31" fmla="*/ 141127982 h 57"/>
              <a:gd name="T32" fmla="*/ 221772988 w 89"/>
              <a:gd name="T33" fmla="*/ 120966849 h 57"/>
              <a:gd name="T34" fmla="*/ 221772988 w 89"/>
              <a:gd name="T35" fmla="*/ 100805691 h 57"/>
              <a:gd name="T36" fmla="*/ 221772988 w 89"/>
              <a:gd name="T37" fmla="*/ 80644558 h 57"/>
              <a:gd name="T38" fmla="*/ 201611767 w 89"/>
              <a:gd name="T39" fmla="*/ 80644558 h 57"/>
              <a:gd name="T40" fmla="*/ 201611767 w 89"/>
              <a:gd name="T41" fmla="*/ 100805691 h 57"/>
              <a:gd name="T42" fmla="*/ 181450595 w 89"/>
              <a:gd name="T43" fmla="*/ 100805691 h 57"/>
              <a:gd name="T44" fmla="*/ 201611767 w 89"/>
              <a:gd name="T45" fmla="*/ 80644558 h 57"/>
              <a:gd name="T46" fmla="*/ 181450595 w 89"/>
              <a:gd name="T47" fmla="*/ 60483424 h 57"/>
              <a:gd name="T48" fmla="*/ 181450595 w 89"/>
              <a:gd name="T49" fmla="*/ 80644558 h 57"/>
              <a:gd name="T50" fmla="*/ 141128252 w 89"/>
              <a:gd name="T51" fmla="*/ 80644558 h 57"/>
              <a:gd name="T52" fmla="*/ 161289424 w 89"/>
              <a:gd name="T53" fmla="*/ 80644558 h 57"/>
              <a:gd name="T54" fmla="*/ 161289424 w 89"/>
              <a:gd name="T55" fmla="*/ 40322279 h 57"/>
              <a:gd name="T56" fmla="*/ 181450595 w 89"/>
              <a:gd name="T57" fmla="*/ 40322279 h 57"/>
              <a:gd name="T58" fmla="*/ 100805883 w 89"/>
              <a:gd name="T59" fmla="*/ 0 h 5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9"/>
              <a:gd name="T91" fmla="*/ 0 h 57"/>
              <a:gd name="T92" fmla="*/ 89 w 89"/>
              <a:gd name="T93" fmla="*/ 57 h 5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9" h="57">
                <a:moveTo>
                  <a:pt x="40" y="0"/>
                </a:moveTo>
                <a:lnTo>
                  <a:pt x="32" y="8"/>
                </a:lnTo>
                <a:lnTo>
                  <a:pt x="24" y="8"/>
                </a:lnTo>
                <a:lnTo>
                  <a:pt x="24" y="24"/>
                </a:lnTo>
                <a:lnTo>
                  <a:pt x="8" y="24"/>
                </a:lnTo>
                <a:lnTo>
                  <a:pt x="0" y="24"/>
                </a:lnTo>
                <a:lnTo>
                  <a:pt x="16" y="24"/>
                </a:lnTo>
                <a:lnTo>
                  <a:pt x="16" y="32"/>
                </a:lnTo>
                <a:lnTo>
                  <a:pt x="48" y="32"/>
                </a:lnTo>
                <a:lnTo>
                  <a:pt x="32" y="32"/>
                </a:lnTo>
                <a:lnTo>
                  <a:pt x="32" y="40"/>
                </a:lnTo>
                <a:lnTo>
                  <a:pt x="16" y="48"/>
                </a:lnTo>
                <a:lnTo>
                  <a:pt x="40" y="48"/>
                </a:lnTo>
                <a:lnTo>
                  <a:pt x="40" y="56"/>
                </a:lnTo>
                <a:lnTo>
                  <a:pt x="56" y="56"/>
                </a:lnTo>
                <a:lnTo>
                  <a:pt x="80" y="56"/>
                </a:lnTo>
                <a:lnTo>
                  <a:pt x="88" y="48"/>
                </a:lnTo>
                <a:lnTo>
                  <a:pt x="88" y="40"/>
                </a:lnTo>
                <a:lnTo>
                  <a:pt x="88" y="32"/>
                </a:lnTo>
                <a:lnTo>
                  <a:pt x="80" y="32"/>
                </a:lnTo>
                <a:lnTo>
                  <a:pt x="80" y="40"/>
                </a:lnTo>
                <a:lnTo>
                  <a:pt x="72" y="40"/>
                </a:lnTo>
                <a:lnTo>
                  <a:pt x="80" y="32"/>
                </a:lnTo>
                <a:lnTo>
                  <a:pt x="72" y="24"/>
                </a:lnTo>
                <a:lnTo>
                  <a:pt x="72" y="32"/>
                </a:lnTo>
                <a:lnTo>
                  <a:pt x="56" y="32"/>
                </a:lnTo>
                <a:lnTo>
                  <a:pt x="64" y="32"/>
                </a:lnTo>
                <a:lnTo>
                  <a:pt x="64" y="16"/>
                </a:lnTo>
                <a:lnTo>
                  <a:pt x="72" y="16"/>
                </a:lnTo>
                <a:lnTo>
                  <a:pt x="4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43" name="Freeform 47"/>
          <p:cNvSpPr>
            <a:spLocks/>
          </p:cNvSpPr>
          <p:nvPr/>
        </p:nvSpPr>
        <p:spPr bwMode="auto">
          <a:xfrm>
            <a:off x="5484813" y="1652588"/>
            <a:ext cx="39687" cy="39687"/>
          </a:xfrm>
          <a:custGeom>
            <a:avLst/>
            <a:gdLst>
              <a:gd name="T0" fmla="*/ 20160996 w 25"/>
              <a:gd name="T1" fmla="*/ 0 h 25"/>
              <a:gd name="T2" fmla="*/ 0 w 25"/>
              <a:gd name="T3" fmla="*/ 40321992 h 25"/>
              <a:gd name="T4" fmla="*/ 20160996 w 25"/>
              <a:gd name="T5" fmla="*/ 60482994 h 25"/>
              <a:gd name="T6" fmla="*/ 20160996 w 25"/>
              <a:gd name="T7" fmla="*/ 40321992 h 25"/>
              <a:gd name="T8" fmla="*/ 60482994 w 25"/>
              <a:gd name="T9" fmla="*/ 40321992 h 25"/>
              <a:gd name="T10" fmla="*/ 60482994 w 25"/>
              <a:gd name="T11" fmla="*/ 20160996 h 25"/>
              <a:gd name="T12" fmla="*/ 40321992 w 25"/>
              <a:gd name="T13" fmla="*/ 20160996 h 25"/>
              <a:gd name="T14" fmla="*/ 40321992 w 25"/>
              <a:gd name="T15" fmla="*/ 0 h 25"/>
              <a:gd name="T16" fmla="*/ 20160996 w 25"/>
              <a:gd name="T17" fmla="*/ 0 h 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25"/>
              <a:gd name="T29" fmla="*/ 25 w 25"/>
              <a:gd name="T30" fmla="*/ 25 h 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25">
                <a:moveTo>
                  <a:pt x="8" y="0"/>
                </a:moveTo>
                <a:lnTo>
                  <a:pt x="0" y="16"/>
                </a:lnTo>
                <a:lnTo>
                  <a:pt x="8" y="24"/>
                </a:lnTo>
                <a:lnTo>
                  <a:pt x="8" y="16"/>
                </a:lnTo>
                <a:lnTo>
                  <a:pt x="24" y="16"/>
                </a:lnTo>
                <a:lnTo>
                  <a:pt x="24" y="8"/>
                </a:lnTo>
                <a:lnTo>
                  <a:pt x="16" y="8"/>
                </a:lnTo>
                <a:lnTo>
                  <a:pt x="16" y="0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44" name="Freeform 48"/>
          <p:cNvSpPr>
            <a:spLocks/>
          </p:cNvSpPr>
          <p:nvPr/>
        </p:nvSpPr>
        <p:spPr bwMode="auto">
          <a:xfrm>
            <a:off x="5141913" y="1652588"/>
            <a:ext cx="179387" cy="52387"/>
          </a:xfrm>
          <a:custGeom>
            <a:avLst/>
            <a:gdLst>
              <a:gd name="T0" fmla="*/ 141128368 w 113"/>
              <a:gd name="T1" fmla="*/ 0 h 33"/>
              <a:gd name="T2" fmla="*/ 141128368 w 113"/>
              <a:gd name="T3" fmla="*/ 20161054 h 33"/>
              <a:gd name="T4" fmla="*/ 80644778 w 113"/>
              <a:gd name="T5" fmla="*/ 20161054 h 33"/>
              <a:gd name="T6" fmla="*/ 40322389 w 113"/>
              <a:gd name="T7" fmla="*/ 40322109 h 33"/>
              <a:gd name="T8" fmla="*/ 20161195 w 113"/>
              <a:gd name="T9" fmla="*/ 20161054 h 33"/>
              <a:gd name="T10" fmla="*/ 0 w 113"/>
              <a:gd name="T11" fmla="*/ 60483170 h 33"/>
              <a:gd name="T12" fmla="*/ 20161195 w 113"/>
              <a:gd name="T13" fmla="*/ 60483170 h 33"/>
              <a:gd name="T14" fmla="*/ 80644778 w 113"/>
              <a:gd name="T15" fmla="*/ 40322109 h 33"/>
              <a:gd name="T16" fmla="*/ 80644778 w 113"/>
              <a:gd name="T17" fmla="*/ 60483170 h 33"/>
              <a:gd name="T18" fmla="*/ 120967180 w 113"/>
              <a:gd name="T19" fmla="*/ 40322109 h 33"/>
              <a:gd name="T20" fmla="*/ 161289556 w 113"/>
              <a:gd name="T21" fmla="*/ 40322109 h 33"/>
              <a:gd name="T22" fmla="*/ 141128368 w 113"/>
              <a:gd name="T23" fmla="*/ 60483170 h 33"/>
              <a:gd name="T24" fmla="*/ 161289556 w 113"/>
              <a:gd name="T25" fmla="*/ 60483170 h 33"/>
              <a:gd name="T26" fmla="*/ 161289556 w 113"/>
              <a:gd name="T27" fmla="*/ 80644218 h 33"/>
              <a:gd name="T28" fmla="*/ 201611933 w 113"/>
              <a:gd name="T29" fmla="*/ 60483170 h 33"/>
              <a:gd name="T30" fmla="*/ 241934360 w 113"/>
              <a:gd name="T31" fmla="*/ 60483170 h 33"/>
              <a:gd name="T32" fmla="*/ 241934360 w 113"/>
              <a:gd name="T33" fmla="*/ 40322109 h 33"/>
              <a:gd name="T34" fmla="*/ 282256736 w 113"/>
              <a:gd name="T35" fmla="*/ 40322109 h 33"/>
              <a:gd name="T36" fmla="*/ 282256736 w 113"/>
              <a:gd name="T37" fmla="*/ 20161054 h 33"/>
              <a:gd name="T38" fmla="*/ 262095548 w 113"/>
              <a:gd name="T39" fmla="*/ 20161054 h 33"/>
              <a:gd name="T40" fmla="*/ 221773171 w 113"/>
              <a:gd name="T41" fmla="*/ 20161054 h 33"/>
              <a:gd name="T42" fmla="*/ 221773171 w 113"/>
              <a:gd name="T43" fmla="*/ 40322109 h 33"/>
              <a:gd name="T44" fmla="*/ 141128368 w 113"/>
              <a:gd name="T45" fmla="*/ 40322109 h 33"/>
              <a:gd name="T46" fmla="*/ 201611933 w 113"/>
              <a:gd name="T47" fmla="*/ 20161054 h 33"/>
              <a:gd name="T48" fmla="*/ 181450745 w 113"/>
              <a:gd name="T49" fmla="*/ 20161054 h 33"/>
              <a:gd name="T50" fmla="*/ 141128368 w 113"/>
              <a:gd name="T51" fmla="*/ 0 h 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13"/>
              <a:gd name="T79" fmla="*/ 0 h 33"/>
              <a:gd name="T80" fmla="*/ 113 w 113"/>
              <a:gd name="T81" fmla="*/ 33 h 3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13" h="33">
                <a:moveTo>
                  <a:pt x="56" y="0"/>
                </a:moveTo>
                <a:lnTo>
                  <a:pt x="56" y="8"/>
                </a:lnTo>
                <a:lnTo>
                  <a:pt x="32" y="8"/>
                </a:lnTo>
                <a:lnTo>
                  <a:pt x="16" y="16"/>
                </a:lnTo>
                <a:lnTo>
                  <a:pt x="8" y="8"/>
                </a:lnTo>
                <a:lnTo>
                  <a:pt x="0" y="24"/>
                </a:lnTo>
                <a:lnTo>
                  <a:pt x="8" y="24"/>
                </a:lnTo>
                <a:lnTo>
                  <a:pt x="32" y="16"/>
                </a:lnTo>
                <a:lnTo>
                  <a:pt x="32" y="24"/>
                </a:lnTo>
                <a:lnTo>
                  <a:pt x="48" y="16"/>
                </a:lnTo>
                <a:lnTo>
                  <a:pt x="64" y="16"/>
                </a:lnTo>
                <a:lnTo>
                  <a:pt x="56" y="24"/>
                </a:lnTo>
                <a:lnTo>
                  <a:pt x="64" y="24"/>
                </a:lnTo>
                <a:lnTo>
                  <a:pt x="64" y="32"/>
                </a:lnTo>
                <a:lnTo>
                  <a:pt x="80" y="24"/>
                </a:lnTo>
                <a:lnTo>
                  <a:pt x="96" y="24"/>
                </a:lnTo>
                <a:lnTo>
                  <a:pt x="96" y="16"/>
                </a:lnTo>
                <a:lnTo>
                  <a:pt x="112" y="16"/>
                </a:lnTo>
                <a:lnTo>
                  <a:pt x="112" y="8"/>
                </a:lnTo>
                <a:lnTo>
                  <a:pt x="104" y="8"/>
                </a:lnTo>
                <a:lnTo>
                  <a:pt x="88" y="8"/>
                </a:lnTo>
                <a:lnTo>
                  <a:pt x="88" y="16"/>
                </a:lnTo>
                <a:lnTo>
                  <a:pt x="56" y="16"/>
                </a:lnTo>
                <a:lnTo>
                  <a:pt x="80" y="8"/>
                </a:lnTo>
                <a:lnTo>
                  <a:pt x="72" y="8"/>
                </a:lnTo>
                <a:lnTo>
                  <a:pt x="56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5370513" y="1665288"/>
            <a:ext cx="0" cy="1270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46" name="Freeform 50"/>
          <p:cNvSpPr>
            <a:spLocks/>
          </p:cNvSpPr>
          <p:nvPr/>
        </p:nvSpPr>
        <p:spPr bwMode="auto">
          <a:xfrm>
            <a:off x="5446713" y="1665288"/>
            <a:ext cx="14287" cy="26987"/>
          </a:xfrm>
          <a:custGeom>
            <a:avLst/>
            <a:gdLst>
              <a:gd name="T0" fmla="*/ 0 w 9"/>
              <a:gd name="T1" fmla="*/ 0 h 17"/>
              <a:gd name="T2" fmla="*/ 0 w 9"/>
              <a:gd name="T3" fmla="*/ 40321747 h 17"/>
              <a:gd name="T4" fmla="*/ 20160542 w 9"/>
              <a:gd name="T5" fmla="*/ 40321747 h 17"/>
              <a:gd name="T6" fmla="*/ 20160542 w 9"/>
              <a:gd name="T7" fmla="*/ 20160874 h 17"/>
              <a:gd name="T8" fmla="*/ 0 w 9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17"/>
              <a:gd name="T17" fmla="*/ 9 w 9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17">
                <a:moveTo>
                  <a:pt x="0" y="0"/>
                </a:moveTo>
                <a:lnTo>
                  <a:pt x="0" y="16"/>
                </a:lnTo>
                <a:lnTo>
                  <a:pt x="8" y="16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47" name="Freeform 51"/>
          <p:cNvSpPr>
            <a:spLocks/>
          </p:cNvSpPr>
          <p:nvPr/>
        </p:nvSpPr>
        <p:spPr bwMode="auto">
          <a:xfrm>
            <a:off x="5332413" y="1677988"/>
            <a:ext cx="26987" cy="14287"/>
          </a:xfrm>
          <a:custGeom>
            <a:avLst/>
            <a:gdLst>
              <a:gd name="T0" fmla="*/ 20160874 w 17"/>
              <a:gd name="T1" fmla="*/ 0 h 9"/>
              <a:gd name="T2" fmla="*/ 0 w 17"/>
              <a:gd name="T3" fmla="*/ 20160542 h 9"/>
              <a:gd name="T4" fmla="*/ 40321747 w 17"/>
              <a:gd name="T5" fmla="*/ 20160542 h 9"/>
              <a:gd name="T6" fmla="*/ 40321747 w 17"/>
              <a:gd name="T7" fmla="*/ 0 h 9"/>
              <a:gd name="T8" fmla="*/ 20160874 w 17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9"/>
              <a:gd name="T17" fmla="*/ 17 w 17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9">
                <a:moveTo>
                  <a:pt x="8" y="0"/>
                </a:moveTo>
                <a:lnTo>
                  <a:pt x="0" y="8"/>
                </a:lnTo>
                <a:lnTo>
                  <a:pt x="16" y="8"/>
                </a:lnTo>
                <a:lnTo>
                  <a:pt x="16" y="0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48" name="Freeform 52"/>
          <p:cNvSpPr>
            <a:spLocks/>
          </p:cNvSpPr>
          <p:nvPr/>
        </p:nvSpPr>
        <p:spPr bwMode="auto">
          <a:xfrm>
            <a:off x="5421313" y="1677988"/>
            <a:ext cx="14287" cy="26987"/>
          </a:xfrm>
          <a:custGeom>
            <a:avLst/>
            <a:gdLst>
              <a:gd name="T0" fmla="*/ 0 w 9"/>
              <a:gd name="T1" fmla="*/ 0 h 17"/>
              <a:gd name="T2" fmla="*/ 20160542 w 9"/>
              <a:gd name="T3" fmla="*/ 40321747 h 17"/>
              <a:gd name="T4" fmla="*/ 20160542 w 9"/>
              <a:gd name="T5" fmla="*/ 20160874 h 17"/>
              <a:gd name="T6" fmla="*/ 0 w 9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7"/>
              <a:gd name="T14" fmla="*/ 9 w 9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7">
                <a:moveTo>
                  <a:pt x="0" y="0"/>
                </a:moveTo>
                <a:lnTo>
                  <a:pt x="8" y="16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49" name="Rectangle 53"/>
          <p:cNvSpPr>
            <a:spLocks noChangeArrowheads="1"/>
          </p:cNvSpPr>
          <p:nvPr/>
        </p:nvSpPr>
        <p:spPr bwMode="auto">
          <a:xfrm>
            <a:off x="5383213" y="1677988"/>
            <a:ext cx="12700" cy="1270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50" name="Freeform 54"/>
          <p:cNvSpPr>
            <a:spLocks/>
          </p:cNvSpPr>
          <p:nvPr/>
        </p:nvSpPr>
        <p:spPr bwMode="auto">
          <a:xfrm>
            <a:off x="5281613" y="1690688"/>
            <a:ext cx="26987" cy="14287"/>
          </a:xfrm>
          <a:custGeom>
            <a:avLst/>
            <a:gdLst>
              <a:gd name="T0" fmla="*/ 20160874 w 17"/>
              <a:gd name="T1" fmla="*/ 0 h 9"/>
              <a:gd name="T2" fmla="*/ 0 w 17"/>
              <a:gd name="T3" fmla="*/ 0 h 9"/>
              <a:gd name="T4" fmla="*/ 20160874 w 17"/>
              <a:gd name="T5" fmla="*/ 20160542 h 9"/>
              <a:gd name="T6" fmla="*/ 40321747 w 17"/>
              <a:gd name="T7" fmla="*/ 20160542 h 9"/>
              <a:gd name="T8" fmla="*/ 20160874 w 17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9"/>
              <a:gd name="T17" fmla="*/ 17 w 17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9">
                <a:moveTo>
                  <a:pt x="8" y="0"/>
                </a:moveTo>
                <a:lnTo>
                  <a:pt x="0" y="0"/>
                </a:lnTo>
                <a:lnTo>
                  <a:pt x="8" y="8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51" name="Freeform 55"/>
          <p:cNvSpPr>
            <a:spLocks/>
          </p:cNvSpPr>
          <p:nvPr/>
        </p:nvSpPr>
        <p:spPr bwMode="auto">
          <a:xfrm>
            <a:off x="5472113" y="1690688"/>
            <a:ext cx="14287" cy="26987"/>
          </a:xfrm>
          <a:custGeom>
            <a:avLst/>
            <a:gdLst>
              <a:gd name="T0" fmla="*/ 0 w 9"/>
              <a:gd name="T1" fmla="*/ 0 h 17"/>
              <a:gd name="T2" fmla="*/ 20160542 w 9"/>
              <a:gd name="T3" fmla="*/ 40321747 h 17"/>
              <a:gd name="T4" fmla="*/ 20160542 w 9"/>
              <a:gd name="T5" fmla="*/ 20160874 h 17"/>
              <a:gd name="T6" fmla="*/ 0 w 9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7"/>
              <a:gd name="T14" fmla="*/ 9 w 9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7">
                <a:moveTo>
                  <a:pt x="0" y="0"/>
                </a:moveTo>
                <a:lnTo>
                  <a:pt x="8" y="16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52" name="Freeform 56"/>
          <p:cNvSpPr>
            <a:spLocks/>
          </p:cNvSpPr>
          <p:nvPr/>
        </p:nvSpPr>
        <p:spPr bwMode="auto">
          <a:xfrm>
            <a:off x="5307013" y="1703388"/>
            <a:ext cx="14287" cy="1587"/>
          </a:xfrm>
          <a:custGeom>
            <a:avLst/>
            <a:gdLst>
              <a:gd name="T0" fmla="*/ 20160542 w 9"/>
              <a:gd name="T1" fmla="*/ 0 h 1"/>
              <a:gd name="T2" fmla="*/ 0 w 9"/>
              <a:gd name="T3" fmla="*/ 0 h 1"/>
              <a:gd name="T4" fmla="*/ 20160542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8" y="0"/>
                </a:move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53" name="Freeform 57"/>
          <p:cNvSpPr>
            <a:spLocks/>
          </p:cNvSpPr>
          <p:nvPr/>
        </p:nvSpPr>
        <p:spPr bwMode="auto">
          <a:xfrm>
            <a:off x="6119813" y="1703388"/>
            <a:ext cx="39687" cy="26987"/>
          </a:xfrm>
          <a:custGeom>
            <a:avLst/>
            <a:gdLst>
              <a:gd name="T0" fmla="*/ 0 w 25"/>
              <a:gd name="T1" fmla="*/ 0 h 17"/>
              <a:gd name="T2" fmla="*/ 0 w 25"/>
              <a:gd name="T3" fmla="*/ 40321747 h 17"/>
              <a:gd name="T4" fmla="*/ 60482994 w 25"/>
              <a:gd name="T5" fmla="*/ 40321747 h 17"/>
              <a:gd name="T6" fmla="*/ 60482994 w 25"/>
              <a:gd name="T7" fmla="*/ 20160874 h 17"/>
              <a:gd name="T8" fmla="*/ 0 w 25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"/>
              <a:gd name="T16" fmla="*/ 0 h 17"/>
              <a:gd name="T17" fmla="*/ 25 w 25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" h="17">
                <a:moveTo>
                  <a:pt x="0" y="0"/>
                </a:moveTo>
                <a:lnTo>
                  <a:pt x="0" y="16"/>
                </a:lnTo>
                <a:lnTo>
                  <a:pt x="24" y="16"/>
                </a:lnTo>
                <a:lnTo>
                  <a:pt x="24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54" name="Freeform 58"/>
          <p:cNvSpPr>
            <a:spLocks/>
          </p:cNvSpPr>
          <p:nvPr/>
        </p:nvSpPr>
        <p:spPr bwMode="auto">
          <a:xfrm>
            <a:off x="6259513" y="1716088"/>
            <a:ext cx="103187" cy="65087"/>
          </a:xfrm>
          <a:custGeom>
            <a:avLst/>
            <a:gdLst>
              <a:gd name="T0" fmla="*/ 80644596 w 65"/>
              <a:gd name="T1" fmla="*/ 0 h 41"/>
              <a:gd name="T2" fmla="*/ 80644596 w 65"/>
              <a:gd name="T3" fmla="*/ 0 h 41"/>
              <a:gd name="T4" fmla="*/ 60483453 w 65"/>
              <a:gd name="T5" fmla="*/ 0 h 41"/>
              <a:gd name="T6" fmla="*/ 40322298 w 65"/>
              <a:gd name="T7" fmla="*/ 60483288 h 41"/>
              <a:gd name="T8" fmla="*/ 40322298 w 65"/>
              <a:gd name="T9" fmla="*/ 80644375 h 41"/>
              <a:gd name="T10" fmla="*/ 0 w 65"/>
              <a:gd name="T11" fmla="*/ 100805463 h 41"/>
              <a:gd name="T12" fmla="*/ 40322298 w 65"/>
              <a:gd name="T13" fmla="*/ 100805463 h 41"/>
              <a:gd name="T14" fmla="*/ 60483453 w 65"/>
              <a:gd name="T15" fmla="*/ 80644375 h 41"/>
              <a:gd name="T16" fmla="*/ 80644596 w 65"/>
              <a:gd name="T17" fmla="*/ 80644375 h 41"/>
              <a:gd name="T18" fmla="*/ 141128050 w 65"/>
              <a:gd name="T19" fmla="*/ 60483288 h 41"/>
              <a:gd name="T20" fmla="*/ 161289192 w 65"/>
              <a:gd name="T21" fmla="*/ 60483288 h 41"/>
              <a:gd name="T22" fmla="*/ 161289192 w 65"/>
              <a:gd name="T23" fmla="*/ 40322188 h 41"/>
              <a:gd name="T24" fmla="*/ 100805739 w 65"/>
              <a:gd name="T25" fmla="*/ 0 h 41"/>
              <a:gd name="T26" fmla="*/ 80644596 w 65"/>
              <a:gd name="T27" fmla="*/ 20161094 h 41"/>
              <a:gd name="T28" fmla="*/ 100805739 w 65"/>
              <a:gd name="T29" fmla="*/ 0 h 41"/>
              <a:gd name="T30" fmla="*/ 80644596 w 65"/>
              <a:gd name="T31" fmla="*/ 0 h 4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5"/>
              <a:gd name="T49" fmla="*/ 0 h 41"/>
              <a:gd name="T50" fmla="*/ 65 w 65"/>
              <a:gd name="T51" fmla="*/ 41 h 4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5" h="41">
                <a:moveTo>
                  <a:pt x="32" y="0"/>
                </a:moveTo>
                <a:lnTo>
                  <a:pt x="32" y="0"/>
                </a:lnTo>
                <a:lnTo>
                  <a:pt x="24" y="0"/>
                </a:lnTo>
                <a:lnTo>
                  <a:pt x="16" y="24"/>
                </a:lnTo>
                <a:lnTo>
                  <a:pt x="16" y="32"/>
                </a:lnTo>
                <a:lnTo>
                  <a:pt x="0" y="40"/>
                </a:lnTo>
                <a:lnTo>
                  <a:pt x="16" y="40"/>
                </a:lnTo>
                <a:lnTo>
                  <a:pt x="24" y="32"/>
                </a:lnTo>
                <a:lnTo>
                  <a:pt x="32" y="32"/>
                </a:lnTo>
                <a:lnTo>
                  <a:pt x="56" y="24"/>
                </a:lnTo>
                <a:lnTo>
                  <a:pt x="64" y="24"/>
                </a:lnTo>
                <a:lnTo>
                  <a:pt x="64" y="16"/>
                </a:lnTo>
                <a:lnTo>
                  <a:pt x="40" y="0"/>
                </a:lnTo>
                <a:lnTo>
                  <a:pt x="32" y="8"/>
                </a:lnTo>
                <a:lnTo>
                  <a:pt x="40" y="0"/>
                </a:lnTo>
                <a:lnTo>
                  <a:pt x="32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55" name="Freeform 59"/>
          <p:cNvSpPr>
            <a:spLocks/>
          </p:cNvSpPr>
          <p:nvPr/>
        </p:nvSpPr>
        <p:spPr bwMode="auto">
          <a:xfrm>
            <a:off x="5319713" y="1830388"/>
            <a:ext cx="319087" cy="255587"/>
          </a:xfrm>
          <a:custGeom>
            <a:avLst/>
            <a:gdLst>
              <a:gd name="T0" fmla="*/ 443546869 w 201"/>
              <a:gd name="T1" fmla="*/ 20161209 h 161"/>
              <a:gd name="T2" fmla="*/ 383063133 w 201"/>
              <a:gd name="T3" fmla="*/ 40322418 h 161"/>
              <a:gd name="T4" fmla="*/ 322579496 w 201"/>
              <a:gd name="T5" fmla="*/ 40322418 h 161"/>
              <a:gd name="T6" fmla="*/ 241934647 w 201"/>
              <a:gd name="T7" fmla="*/ 40322418 h 161"/>
              <a:gd name="T8" fmla="*/ 221773434 w 201"/>
              <a:gd name="T9" fmla="*/ 60483634 h 161"/>
              <a:gd name="T10" fmla="*/ 161289748 w 201"/>
              <a:gd name="T11" fmla="*/ 80644836 h 161"/>
              <a:gd name="T12" fmla="*/ 120967323 w 201"/>
              <a:gd name="T13" fmla="*/ 80644836 h 161"/>
              <a:gd name="T14" fmla="*/ 120967323 w 201"/>
              <a:gd name="T15" fmla="*/ 120967267 h 161"/>
              <a:gd name="T16" fmla="*/ 100806086 w 201"/>
              <a:gd name="T17" fmla="*/ 141128470 h 161"/>
              <a:gd name="T18" fmla="*/ 80644874 w 201"/>
              <a:gd name="T19" fmla="*/ 120967267 h 161"/>
              <a:gd name="T20" fmla="*/ 60483662 w 201"/>
              <a:gd name="T21" fmla="*/ 141128470 h 161"/>
              <a:gd name="T22" fmla="*/ 40322437 w 201"/>
              <a:gd name="T23" fmla="*/ 161289673 h 161"/>
              <a:gd name="T24" fmla="*/ 60483662 w 201"/>
              <a:gd name="T25" fmla="*/ 201612079 h 161"/>
              <a:gd name="T26" fmla="*/ 20161218 w 201"/>
              <a:gd name="T27" fmla="*/ 241934534 h 161"/>
              <a:gd name="T28" fmla="*/ 20161218 w 201"/>
              <a:gd name="T29" fmla="*/ 282256940 h 161"/>
              <a:gd name="T30" fmla="*/ 0 w 201"/>
              <a:gd name="T31" fmla="*/ 322579346 h 161"/>
              <a:gd name="T32" fmla="*/ 40322437 w 201"/>
              <a:gd name="T33" fmla="*/ 322579346 h 161"/>
              <a:gd name="T34" fmla="*/ 60483662 w 201"/>
              <a:gd name="T35" fmla="*/ 342740549 h 161"/>
              <a:gd name="T36" fmla="*/ 60483662 w 201"/>
              <a:gd name="T37" fmla="*/ 362901752 h 161"/>
              <a:gd name="T38" fmla="*/ 80644874 w 201"/>
              <a:gd name="T39" fmla="*/ 383062955 h 161"/>
              <a:gd name="T40" fmla="*/ 120967323 w 201"/>
              <a:gd name="T41" fmla="*/ 383062955 h 161"/>
              <a:gd name="T42" fmla="*/ 141128536 w 201"/>
              <a:gd name="T43" fmla="*/ 362901752 h 161"/>
              <a:gd name="T44" fmla="*/ 181450960 w 201"/>
              <a:gd name="T45" fmla="*/ 383062955 h 161"/>
              <a:gd name="T46" fmla="*/ 161289748 w 201"/>
              <a:gd name="T47" fmla="*/ 362901752 h 161"/>
              <a:gd name="T48" fmla="*/ 120967323 w 201"/>
              <a:gd name="T49" fmla="*/ 282256940 h 161"/>
              <a:gd name="T50" fmla="*/ 120967323 w 201"/>
              <a:gd name="T51" fmla="*/ 262095737 h 161"/>
              <a:gd name="T52" fmla="*/ 120967323 w 201"/>
              <a:gd name="T53" fmla="*/ 201612079 h 161"/>
              <a:gd name="T54" fmla="*/ 161289748 w 201"/>
              <a:gd name="T55" fmla="*/ 181450876 h 161"/>
              <a:gd name="T56" fmla="*/ 181450960 w 201"/>
              <a:gd name="T57" fmla="*/ 161289673 h 161"/>
              <a:gd name="T58" fmla="*/ 201612172 w 201"/>
              <a:gd name="T59" fmla="*/ 161289673 h 161"/>
              <a:gd name="T60" fmla="*/ 221773434 w 201"/>
              <a:gd name="T61" fmla="*/ 141128470 h 161"/>
              <a:gd name="T62" fmla="*/ 262095859 w 201"/>
              <a:gd name="T63" fmla="*/ 120967267 h 161"/>
              <a:gd name="T64" fmla="*/ 342740708 w 201"/>
              <a:gd name="T65" fmla="*/ 80644836 h 161"/>
              <a:gd name="T66" fmla="*/ 362901920 w 201"/>
              <a:gd name="T67" fmla="*/ 80644836 h 161"/>
              <a:gd name="T68" fmla="*/ 504030506 w 201"/>
              <a:gd name="T69" fmla="*/ 40322418 h 161"/>
              <a:gd name="T70" fmla="*/ 463708081 w 201"/>
              <a:gd name="T71" fmla="*/ 0 h 16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01"/>
              <a:gd name="T109" fmla="*/ 0 h 161"/>
              <a:gd name="T110" fmla="*/ 201 w 201"/>
              <a:gd name="T111" fmla="*/ 161 h 16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01" h="161">
                <a:moveTo>
                  <a:pt x="184" y="0"/>
                </a:moveTo>
                <a:lnTo>
                  <a:pt x="176" y="8"/>
                </a:lnTo>
                <a:lnTo>
                  <a:pt x="168" y="8"/>
                </a:lnTo>
                <a:lnTo>
                  <a:pt x="152" y="16"/>
                </a:lnTo>
                <a:lnTo>
                  <a:pt x="136" y="16"/>
                </a:lnTo>
                <a:lnTo>
                  <a:pt x="128" y="16"/>
                </a:lnTo>
                <a:lnTo>
                  <a:pt x="112" y="16"/>
                </a:lnTo>
                <a:lnTo>
                  <a:pt x="96" y="16"/>
                </a:lnTo>
                <a:lnTo>
                  <a:pt x="96" y="24"/>
                </a:lnTo>
                <a:lnTo>
                  <a:pt x="88" y="24"/>
                </a:lnTo>
                <a:lnTo>
                  <a:pt x="80" y="32"/>
                </a:lnTo>
                <a:lnTo>
                  <a:pt x="64" y="32"/>
                </a:lnTo>
                <a:lnTo>
                  <a:pt x="56" y="40"/>
                </a:lnTo>
                <a:lnTo>
                  <a:pt x="48" y="32"/>
                </a:lnTo>
                <a:lnTo>
                  <a:pt x="48" y="40"/>
                </a:lnTo>
                <a:lnTo>
                  <a:pt x="48" y="48"/>
                </a:lnTo>
                <a:lnTo>
                  <a:pt x="40" y="48"/>
                </a:lnTo>
                <a:lnTo>
                  <a:pt x="40" y="56"/>
                </a:lnTo>
                <a:lnTo>
                  <a:pt x="40" y="48"/>
                </a:lnTo>
                <a:lnTo>
                  <a:pt x="32" y="48"/>
                </a:lnTo>
                <a:lnTo>
                  <a:pt x="32" y="56"/>
                </a:lnTo>
                <a:lnTo>
                  <a:pt x="24" y="56"/>
                </a:lnTo>
                <a:lnTo>
                  <a:pt x="24" y="64"/>
                </a:lnTo>
                <a:lnTo>
                  <a:pt x="16" y="64"/>
                </a:lnTo>
                <a:lnTo>
                  <a:pt x="16" y="80"/>
                </a:lnTo>
                <a:lnTo>
                  <a:pt x="24" y="80"/>
                </a:lnTo>
                <a:lnTo>
                  <a:pt x="8" y="88"/>
                </a:lnTo>
                <a:lnTo>
                  <a:pt x="8" y="96"/>
                </a:lnTo>
                <a:lnTo>
                  <a:pt x="8" y="104"/>
                </a:lnTo>
                <a:lnTo>
                  <a:pt x="8" y="112"/>
                </a:lnTo>
                <a:lnTo>
                  <a:pt x="0" y="120"/>
                </a:lnTo>
                <a:lnTo>
                  <a:pt x="0" y="128"/>
                </a:lnTo>
                <a:lnTo>
                  <a:pt x="8" y="128"/>
                </a:lnTo>
                <a:lnTo>
                  <a:pt x="16" y="128"/>
                </a:lnTo>
                <a:lnTo>
                  <a:pt x="24" y="128"/>
                </a:lnTo>
                <a:lnTo>
                  <a:pt x="24" y="136"/>
                </a:lnTo>
                <a:lnTo>
                  <a:pt x="32" y="136"/>
                </a:lnTo>
                <a:lnTo>
                  <a:pt x="24" y="144"/>
                </a:lnTo>
                <a:lnTo>
                  <a:pt x="16" y="152"/>
                </a:lnTo>
                <a:lnTo>
                  <a:pt x="32" y="152"/>
                </a:lnTo>
                <a:lnTo>
                  <a:pt x="40" y="160"/>
                </a:lnTo>
                <a:lnTo>
                  <a:pt x="48" y="152"/>
                </a:lnTo>
                <a:lnTo>
                  <a:pt x="64" y="152"/>
                </a:lnTo>
                <a:lnTo>
                  <a:pt x="56" y="144"/>
                </a:lnTo>
                <a:lnTo>
                  <a:pt x="64" y="144"/>
                </a:lnTo>
                <a:lnTo>
                  <a:pt x="72" y="152"/>
                </a:lnTo>
                <a:lnTo>
                  <a:pt x="80" y="144"/>
                </a:lnTo>
                <a:lnTo>
                  <a:pt x="64" y="144"/>
                </a:lnTo>
                <a:lnTo>
                  <a:pt x="56" y="128"/>
                </a:lnTo>
                <a:lnTo>
                  <a:pt x="48" y="112"/>
                </a:lnTo>
                <a:lnTo>
                  <a:pt x="56" y="112"/>
                </a:lnTo>
                <a:lnTo>
                  <a:pt x="48" y="104"/>
                </a:lnTo>
                <a:lnTo>
                  <a:pt x="56" y="88"/>
                </a:lnTo>
                <a:lnTo>
                  <a:pt x="48" y="80"/>
                </a:lnTo>
                <a:lnTo>
                  <a:pt x="64" y="80"/>
                </a:lnTo>
                <a:lnTo>
                  <a:pt x="64" y="72"/>
                </a:lnTo>
                <a:lnTo>
                  <a:pt x="64" y="64"/>
                </a:lnTo>
                <a:lnTo>
                  <a:pt x="72" y="64"/>
                </a:lnTo>
                <a:lnTo>
                  <a:pt x="72" y="56"/>
                </a:lnTo>
                <a:lnTo>
                  <a:pt x="80" y="64"/>
                </a:lnTo>
                <a:lnTo>
                  <a:pt x="80" y="56"/>
                </a:lnTo>
                <a:lnTo>
                  <a:pt x="88" y="56"/>
                </a:lnTo>
                <a:lnTo>
                  <a:pt x="88" y="48"/>
                </a:lnTo>
                <a:lnTo>
                  <a:pt x="104" y="48"/>
                </a:lnTo>
                <a:lnTo>
                  <a:pt x="112" y="32"/>
                </a:lnTo>
                <a:lnTo>
                  <a:pt x="136" y="32"/>
                </a:lnTo>
                <a:lnTo>
                  <a:pt x="144" y="24"/>
                </a:lnTo>
                <a:lnTo>
                  <a:pt x="144" y="32"/>
                </a:lnTo>
                <a:lnTo>
                  <a:pt x="152" y="24"/>
                </a:lnTo>
                <a:lnTo>
                  <a:pt x="200" y="16"/>
                </a:lnTo>
                <a:lnTo>
                  <a:pt x="192" y="0"/>
                </a:lnTo>
                <a:lnTo>
                  <a:pt x="184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56" name="Freeform 60"/>
          <p:cNvSpPr>
            <a:spLocks/>
          </p:cNvSpPr>
          <p:nvPr/>
        </p:nvSpPr>
        <p:spPr bwMode="auto">
          <a:xfrm>
            <a:off x="7008813" y="1855788"/>
            <a:ext cx="65087" cy="77787"/>
          </a:xfrm>
          <a:custGeom>
            <a:avLst/>
            <a:gdLst>
              <a:gd name="T0" fmla="*/ 40322188 w 41"/>
              <a:gd name="T1" fmla="*/ 0 h 49"/>
              <a:gd name="T2" fmla="*/ 20161094 w 41"/>
              <a:gd name="T3" fmla="*/ 40322241 h 49"/>
              <a:gd name="T4" fmla="*/ 0 w 41"/>
              <a:gd name="T5" fmla="*/ 40322241 h 49"/>
              <a:gd name="T6" fmla="*/ 20161094 w 41"/>
              <a:gd name="T7" fmla="*/ 100805595 h 49"/>
              <a:gd name="T8" fmla="*/ 60483288 w 41"/>
              <a:gd name="T9" fmla="*/ 120966734 h 49"/>
              <a:gd name="T10" fmla="*/ 60483288 w 41"/>
              <a:gd name="T11" fmla="*/ 100805595 h 49"/>
              <a:gd name="T12" fmla="*/ 60483288 w 41"/>
              <a:gd name="T13" fmla="*/ 80644481 h 49"/>
              <a:gd name="T14" fmla="*/ 100805463 w 41"/>
              <a:gd name="T15" fmla="*/ 40322241 h 49"/>
              <a:gd name="T16" fmla="*/ 40322188 w 41"/>
              <a:gd name="T17" fmla="*/ 0 h 4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"/>
              <a:gd name="T28" fmla="*/ 0 h 49"/>
              <a:gd name="T29" fmla="*/ 41 w 41"/>
              <a:gd name="T30" fmla="*/ 49 h 4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" h="49">
                <a:moveTo>
                  <a:pt x="16" y="0"/>
                </a:moveTo>
                <a:lnTo>
                  <a:pt x="8" y="16"/>
                </a:lnTo>
                <a:lnTo>
                  <a:pt x="0" y="16"/>
                </a:lnTo>
                <a:lnTo>
                  <a:pt x="8" y="40"/>
                </a:lnTo>
                <a:lnTo>
                  <a:pt x="24" y="48"/>
                </a:lnTo>
                <a:lnTo>
                  <a:pt x="24" y="40"/>
                </a:lnTo>
                <a:lnTo>
                  <a:pt x="24" y="32"/>
                </a:lnTo>
                <a:lnTo>
                  <a:pt x="40" y="16"/>
                </a:lnTo>
                <a:lnTo>
                  <a:pt x="16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57" name="Freeform 61"/>
          <p:cNvSpPr>
            <a:spLocks/>
          </p:cNvSpPr>
          <p:nvPr/>
        </p:nvSpPr>
        <p:spPr bwMode="auto">
          <a:xfrm>
            <a:off x="7123113" y="1868488"/>
            <a:ext cx="39687" cy="26987"/>
          </a:xfrm>
          <a:custGeom>
            <a:avLst/>
            <a:gdLst>
              <a:gd name="T0" fmla="*/ 0 w 25"/>
              <a:gd name="T1" fmla="*/ 0 h 17"/>
              <a:gd name="T2" fmla="*/ 0 w 25"/>
              <a:gd name="T3" fmla="*/ 40321747 h 17"/>
              <a:gd name="T4" fmla="*/ 40321992 w 25"/>
              <a:gd name="T5" fmla="*/ 40321747 h 17"/>
              <a:gd name="T6" fmla="*/ 60482994 w 25"/>
              <a:gd name="T7" fmla="*/ 20160874 h 17"/>
              <a:gd name="T8" fmla="*/ 40321992 w 25"/>
              <a:gd name="T9" fmla="*/ 0 h 17"/>
              <a:gd name="T10" fmla="*/ 20160996 w 25"/>
              <a:gd name="T11" fmla="*/ 20160874 h 17"/>
              <a:gd name="T12" fmla="*/ 0 w 25"/>
              <a:gd name="T13" fmla="*/ 0 h 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17"/>
              <a:gd name="T23" fmla="*/ 25 w 25"/>
              <a:gd name="T24" fmla="*/ 17 h 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17">
                <a:moveTo>
                  <a:pt x="0" y="0"/>
                </a:moveTo>
                <a:lnTo>
                  <a:pt x="0" y="16"/>
                </a:lnTo>
                <a:lnTo>
                  <a:pt x="16" y="16"/>
                </a:lnTo>
                <a:lnTo>
                  <a:pt x="24" y="8"/>
                </a:lnTo>
                <a:lnTo>
                  <a:pt x="16" y="0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58" name="Freeform 62"/>
          <p:cNvSpPr>
            <a:spLocks/>
          </p:cNvSpPr>
          <p:nvPr/>
        </p:nvSpPr>
        <p:spPr bwMode="auto">
          <a:xfrm>
            <a:off x="7199313" y="1868488"/>
            <a:ext cx="65087" cy="39687"/>
          </a:xfrm>
          <a:custGeom>
            <a:avLst/>
            <a:gdLst>
              <a:gd name="T0" fmla="*/ 0 w 41"/>
              <a:gd name="T1" fmla="*/ 0 h 25"/>
              <a:gd name="T2" fmla="*/ 40322188 w 41"/>
              <a:gd name="T3" fmla="*/ 60482994 h 25"/>
              <a:gd name="T4" fmla="*/ 80644375 w 41"/>
              <a:gd name="T5" fmla="*/ 40321992 h 25"/>
              <a:gd name="T6" fmla="*/ 100805463 w 41"/>
              <a:gd name="T7" fmla="*/ 40321992 h 25"/>
              <a:gd name="T8" fmla="*/ 100805463 w 41"/>
              <a:gd name="T9" fmla="*/ 20160996 h 25"/>
              <a:gd name="T10" fmla="*/ 0 w 41"/>
              <a:gd name="T11" fmla="*/ 0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25"/>
              <a:gd name="T20" fmla="*/ 41 w 41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25">
                <a:moveTo>
                  <a:pt x="0" y="0"/>
                </a:moveTo>
                <a:lnTo>
                  <a:pt x="16" y="24"/>
                </a:lnTo>
                <a:lnTo>
                  <a:pt x="32" y="16"/>
                </a:lnTo>
                <a:lnTo>
                  <a:pt x="40" y="16"/>
                </a:lnTo>
                <a:lnTo>
                  <a:pt x="4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59" name="Freeform 63"/>
          <p:cNvSpPr>
            <a:spLocks/>
          </p:cNvSpPr>
          <p:nvPr/>
        </p:nvSpPr>
        <p:spPr bwMode="auto">
          <a:xfrm>
            <a:off x="6513513" y="1919288"/>
            <a:ext cx="14287" cy="14287"/>
          </a:xfrm>
          <a:custGeom>
            <a:avLst/>
            <a:gdLst>
              <a:gd name="T0" fmla="*/ 20160542 w 9"/>
              <a:gd name="T1" fmla="*/ 0 h 9"/>
              <a:gd name="T2" fmla="*/ 0 w 9"/>
              <a:gd name="T3" fmla="*/ 20160542 h 9"/>
              <a:gd name="T4" fmla="*/ 20160542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60" name="Freeform 64"/>
          <p:cNvSpPr>
            <a:spLocks/>
          </p:cNvSpPr>
          <p:nvPr/>
        </p:nvSpPr>
        <p:spPr bwMode="auto">
          <a:xfrm>
            <a:off x="7059613" y="1919288"/>
            <a:ext cx="14287" cy="14287"/>
          </a:xfrm>
          <a:custGeom>
            <a:avLst/>
            <a:gdLst>
              <a:gd name="T0" fmla="*/ 20160542 w 9"/>
              <a:gd name="T1" fmla="*/ 0 h 9"/>
              <a:gd name="T2" fmla="*/ 0 w 9"/>
              <a:gd name="T3" fmla="*/ 20160542 h 9"/>
              <a:gd name="T4" fmla="*/ 20160542 w 9"/>
              <a:gd name="T5" fmla="*/ 20160542 h 9"/>
              <a:gd name="T6" fmla="*/ 20160542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61" name="Freeform 65"/>
          <p:cNvSpPr>
            <a:spLocks/>
          </p:cNvSpPr>
          <p:nvPr/>
        </p:nvSpPr>
        <p:spPr bwMode="auto">
          <a:xfrm>
            <a:off x="7059613" y="1931988"/>
            <a:ext cx="77787" cy="39687"/>
          </a:xfrm>
          <a:custGeom>
            <a:avLst/>
            <a:gdLst>
              <a:gd name="T0" fmla="*/ 60483367 w 49"/>
              <a:gd name="T1" fmla="*/ 0 h 25"/>
              <a:gd name="T2" fmla="*/ 20161120 w 49"/>
              <a:gd name="T3" fmla="*/ 40321992 h 25"/>
              <a:gd name="T4" fmla="*/ 0 w 49"/>
              <a:gd name="T5" fmla="*/ 40321992 h 25"/>
              <a:gd name="T6" fmla="*/ 120966734 w 49"/>
              <a:gd name="T7" fmla="*/ 60482994 h 25"/>
              <a:gd name="T8" fmla="*/ 120966734 w 49"/>
              <a:gd name="T9" fmla="*/ 20160996 h 25"/>
              <a:gd name="T10" fmla="*/ 80644481 w 49"/>
              <a:gd name="T11" fmla="*/ 20160996 h 25"/>
              <a:gd name="T12" fmla="*/ 60483367 w 49"/>
              <a:gd name="T13" fmla="*/ 0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"/>
              <a:gd name="T22" fmla="*/ 0 h 25"/>
              <a:gd name="T23" fmla="*/ 49 w 49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" h="25">
                <a:moveTo>
                  <a:pt x="24" y="0"/>
                </a:moveTo>
                <a:lnTo>
                  <a:pt x="8" y="16"/>
                </a:lnTo>
                <a:lnTo>
                  <a:pt x="0" y="16"/>
                </a:lnTo>
                <a:lnTo>
                  <a:pt x="48" y="24"/>
                </a:lnTo>
                <a:lnTo>
                  <a:pt x="48" y="8"/>
                </a:lnTo>
                <a:lnTo>
                  <a:pt x="32" y="8"/>
                </a:lnTo>
                <a:lnTo>
                  <a:pt x="24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62" name="Rectangle 66"/>
          <p:cNvSpPr>
            <a:spLocks noChangeArrowheads="1"/>
          </p:cNvSpPr>
          <p:nvPr/>
        </p:nvSpPr>
        <p:spPr bwMode="auto">
          <a:xfrm>
            <a:off x="5688013" y="1944688"/>
            <a:ext cx="12700" cy="1270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63" name="Freeform 67"/>
          <p:cNvSpPr>
            <a:spLocks/>
          </p:cNvSpPr>
          <p:nvPr/>
        </p:nvSpPr>
        <p:spPr bwMode="auto">
          <a:xfrm>
            <a:off x="5370513" y="1957388"/>
            <a:ext cx="14287" cy="1587"/>
          </a:xfrm>
          <a:custGeom>
            <a:avLst/>
            <a:gdLst>
              <a:gd name="T0" fmla="*/ 20160542 w 9"/>
              <a:gd name="T1" fmla="*/ 0 h 1"/>
              <a:gd name="T2" fmla="*/ 20160542 w 9"/>
              <a:gd name="T3" fmla="*/ 0 h 1"/>
              <a:gd name="T4" fmla="*/ 0 w 9"/>
              <a:gd name="T5" fmla="*/ 0 h 1"/>
              <a:gd name="T6" fmla="*/ 20160542 w 9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"/>
              <a:gd name="T14" fmla="*/ 9 w 9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">
                <a:moveTo>
                  <a:pt x="8" y="0"/>
                </a:moveTo>
                <a:lnTo>
                  <a:pt x="8" y="0"/>
                </a:ln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64" name="Rectangle 68"/>
          <p:cNvSpPr>
            <a:spLocks noChangeArrowheads="1"/>
          </p:cNvSpPr>
          <p:nvPr/>
        </p:nvSpPr>
        <p:spPr bwMode="auto">
          <a:xfrm>
            <a:off x="5395913" y="1957388"/>
            <a:ext cx="0" cy="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65" name="Freeform 69"/>
          <p:cNvSpPr>
            <a:spLocks/>
          </p:cNvSpPr>
          <p:nvPr/>
        </p:nvSpPr>
        <p:spPr bwMode="auto">
          <a:xfrm>
            <a:off x="5853113" y="1957388"/>
            <a:ext cx="26987" cy="26987"/>
          </a:xfrm>
          <a:custGeom>
            <a:avLst/>
            <a:gdLst>
              <a:gd name="T0" fmla="*/ 20160874 w 17"/>
              <a:gd name="T1" fmla="*/ 0 h 17"/>
              <a:gd name="T2" fmla="*/ 0 w 17"/>
              <a:gd name="T3" fmla="*/ 20160874 h 17"/>
              <a:gd name="T4" fmla="*/ 20160874 w 17"/>
              <a:gd name="T5" fmla="*/ 40321747 h 17"/>
              <a:gd name="T6" fmla="*/ 40321747 w 17"/>
              <a:gd name="T7" fmla="*/ 40321747 h 17"/>
              <a:gd name="T8" fmla="*/ 40321747 w 17"/>
              <a:gd name="T9" fmla="*/ 20160874 h 17"/>
              <a:gd name="T10" fmla="*/ 20160874 w 17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17"/>
              <a:gd name="T20" fmla="*/ 17 w 17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17">
                <a:moveTo>
                  <a:pt x="8" y="0"/>
                </a:moveTo>
                <a:lnTo>
                  <a:pt x="0" y="8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66" name="Freeform 70"/>
          <p:cNvSpPr>
            <a:spLocks/>
          </p:cNvSpPr>
          <p:nvPr/>
        </p:nvSpPr>
        <p:spPr bwMode="auto">
          <a:xfrm>
            <a:off x="6831013" y="1982788"/>
            <a:ext cx="14287" cy="1587"/>
          </a:xfrm>
          <a:custGeom>
            <a:avLst/>
            <a:gdLst>
              <a:gd name="T0" fmla="*/ 0 w 9"/>
              <a:gd name="T1" fmla="*/ 0 h 1"/>
              <a:gd name="T2" fmla="*/ 0 w 9"/>
              <a:gd name="T3" fmla="*/ 0 h 1"/>
              <a:gd name="T4" fmla="*/ 20160542 w 9"/>
              <a:gd name="T5" fmla="*/ 0 h 1"/>
              <a:gd name="T6" fmla="*/ 0 w 9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"/>
              <a:gd name="T14" fmla="*/ 9 w 9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">
                <a:moveTo>
                  <a:pt x="0" y="0"/>
                </a:moveTo>
                <a:lnTo>
                  <a:pt x="0" y="0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67" name="Freeform 71"/>
          <p:cNvSpPr>
            <a:spLocks/>
          </p:cNvSpPr>
          <p:nvPr/>
        </p:nvSpPr>
        <p:spPr bwMode="auto">
          <a:xfrm>
            <a:off x="5827713" y="1982788"/>
            <a:ext cx="26987" cy="14287"/>
          </a:xfrm>
          <a:custGeom>
            <a:avLst/>
            <a:gdLst>
              <a:gd name="T0" fmla="*/ 20160874 w 17"/>
              <a:gd name="T1" fmla="*/ 0 h 9"/>
              <a:gd name="T2" fmla="*/ 0 w 17"/>
              <a:gd name="T3" fmla="*/ 20160542 h 9"/>
              <a:gd name="T4" fmla="*/ 40321747 w 17"/>
              <a:gd name="T5" fmla="*/ 20160542 h 9"/>
              <a:gd name="T6" fmla="*/ 40321747 w 17"/>
              <a:gd name="T7" fmla="*/ 0 h 9"/>
              <a:gd name="T8" fmla="*/ 20160874 w 17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9"/>
              <a:gd name="T17" fmla="*/ 17 w 17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9">
                <a:moveTo>
                  <a:pt x="8" y="0"/>
                </a:moveTo>
                <a:lnTo>
                  <a:pt x="0" y="8"/>
                </a:lnTo>
                <a:lnTo>
                  <a:pt x="16" y="8"/>
                </a:lnTo>
                <a:lnTo>
                  <a:pt x="16" y="0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68" name="Freeform 72"/>
          <p:cNvSpPr>
            <a:spLocks/>
          </p:cNvSpPr>
          <p:nvPr/>
        </p:nvSpPr>
        <p:spPr bwMode="auto">
          <a:xfrm>
            <a:off x="7834313" y="2033588"/>
            <a:ext cx="65087" cy="26987"/>
          </a:xfrm>
          <a:custGeom>
            <a:avLst/>
            <a:gdLst>
              <a:gd name="T0" fmla="*/ 40322188 w 41"/>
              <a:gd name="T1" fmla="*/ 0 h 17"/>
              <a:gd name="T2" fmla="*/ 20161094 w 41"/>
              <a:gd name="T3" fmla="*/ 20160874 h 17"/>
              <a:gd name="T4" fmla="*/ 0 w 41"/>
              <a:gd name="T5" fmla="*/ 40321747 h 17"/>
              <a:gd name="T6" fmla="*/ 40322188 w 41"/>
              <a:gd name="T7" fmla="*/ 40321747 h 17"/>
              <a:gd name="T8" fmla="*/ 60483288 w 41"/>
              <a:gd name="T9" fmla="*/ 40321747 h 17"/>
              <a:gd name="T10" fmla="*/ 100805463 w 41"/>
              <a:gd name="T11" fmla="*/ 40321747 h 17"/>
              <a:gd name="T12" fmla="*/ 100805463 w 41"/>
              <a:gd name="T13" fmla="*/ 20160874 h 17"/>
              <a:gd name="T14" fmla="*/ 40322188 w 41"/>
              <a:gd name="T15" fmla="*/ 0 h 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1"/>
              <a:gd name="T25" fmla="*/ 0 h 17"/>
              <a:gd name="T26" fmla="*/ 41 w 41"/>
              <a:gd name="T27" fmla="*/ 17 h 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1" h="17">
                <a:moveTo>
                  <a:pt x="16" y="0"/>
                </a:moveTo>
                <a:lnTo>
                  <a:pt x="8" y="8"/>
                </a:lnTo>
                <a:lnTo>
                  <a:pt x="0" y="16"/>
                </a:lnTo>
                <a:lnTo>
                  <a:pt x="16" y="16"/>
                </a:lnTo>
                <a:lnTo>
                  <a:pt x="24" y="16"/>
                </a:lnTo>
                <a:lnTo>
                  <a:pt x="40" y="16"/>
                </a:lnTo>
                <a:lnTo>
                  <a:pt x="40" y="8"/>
                </a:lnTo>
                <a:lnTo>
                  <a:pt x="16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69" name="Freeform 73"/>
          <p:cNvSpPr>
            <a:spLocks/>
          </p:cNvSpPr>
          <p:nvPr/>
        </p:nvSpPr>
        <p:spPr bwMode="auto">
          <a:xfrm>
            <a:off x="5459413" y="2071688"/>
            <a:ext cx="39687" cy="26987"/>
          </a:xfrm>
          <a:custGeom>
            <a:avLst/>
            <a:gdLst>
              <a:gd name="T0" fmla="*/ 0 w 25"/>
              <a:gd name="T1" fmla="*/ 0 h 17"/>
              <a:gd name="T2" fmla="*/ 0 w 25"/>
              <a:gd name="T3" fmla="*/ 40321747 h 17"/>
              <a:gd name="T4" fmla="*/ 20160996 w 25"/>
              <a:gd name="T5" fmla="*/ 40321747 h 17"/>
              <a:gd name="T6" fmla="*/ 60482994 w 25"/>
              <a:gd name="T7" fmla="*/ 40321747 h 17"/>
              <a:gd name="T8" fmla="*/ 60482994 w 25"/>
              <a:gd name="T9" fmla="*/ 20160874 h 17"/>
              <a:gd name="T10" fmla="*/ 20160996 w 25"/>
              <a:gd name="T11" fmla="*/ 0 h 17"/>
              <a:gd name="T12" fmla="*/ 0 w 25"/>
              <a:gd name="T13" fmla="*/ 0 h 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17"/>
              <a:gd name="T23" fmla="*/ 25 w 25"/>
              <a:gd name="T24" fmla="*/ 17 h 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17">
                <a:moveTo>
                  <a:pt x="0" y="0"/>
                </a:moveTo>
                <a:lnTo>
                  <a:pt x="0" y="16"/>
                </a:lnTo>
                <a:lnTo>
                  <a:pt x="8" y="16"/>
                </a:lnTo>
                <a:lnTo>
                  <a:pt x="24" y="16"/>
                </a:lnTo>
                <a:lnTo>
                  <a:pt x="24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70" name="Freeform 74"/>
          <p:cNvSpPr>
            <a:spLocks/>
          </p:cNvSpPr>
          <p:nvPr/>
        </p:nvSpPr>
        <p:spPr bwMode="auto">
          <a:xfrm>
            <a:off x="5268913" y="2097088"/>
            <a:ext cx="14287" cy="39687"/>
          </a:xfrm>
          <a:custGeom>
            <a:avLst/>
            <a:gdLst>
              <a:gd name="T0" fmla="*/ 0 w 9"/>
              <a:gd name="T1" fmla="*/ 0 h 25"/>
              <a:gd name="T2" fmla="*/ 0 w 9"/>
              <a:gd name="T3" fmla="*/ 20160996 h 25"/>
              <a:gd name="T4" fmla="*/ 0 w 9"/>
              <a:gd name="T5" fmla="*/ 40321992 h 25"/>
              <a:gd name="T6" fmla="*/ 0 w 9"/>
              <a:gd name="T7" fmla="*/ 60482994 h 25"/>
              <a:gd name="T8" fmla="*/ 20160542 w 9"/>
              <a:gd name="T9" fmla="*/ 40321992 h 25"/>
              <a:gd name="T10" fmla="*/ 20160542 w 9"/>
              <a:gd name="T11" fmla="*/ 20160996 h 25"/>
              <a:gd name="T12" fmla="*/ 0 w 9"/>
              <a:gd name="T13" fmla="*/ 0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"/>
              <a:gd name="T22" fmla="*/ 0 h 25"/>
              <a:gd name="T23" fmla="*/ 9 w 9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" h="25">
                <a:moveTo>
                  <a:pt x="0" y="0"/>
                </a:moveTo>
                <a:lnTo>
                  <a:pt x="0" y="8"/>
                </a:lnTo>
                <a:lnTo>
                  <a:pt x="0" y="16"/>
                </a:lnTo>
                <a:lnTo>
                  <a:pt x="0" y="24"/>
                </a:lnTo>
                <a:lnTo>
                  <a:pt x="8" y="16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71" name="Rectangle 75"/>
          <p:cNvSpPr>
            <a:spLocks noChangeArrowheads="1"/>
          </p:cNvSpPr>
          <p:nvPr/>
        </p:nvSpPr>
        <p:spPr bwMode="auto">
          <a:xfrm>
            <a:off x="7364413" y="2732088"/>
            <a:ext cx="12700" cy="1270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72" name="Freeform 76"/>
          <p:cNvSpPr>
            <a:spLocks/>
          </p:cNvSpPr>
          <p:nvPr/>
        </p:nvSpPr>
        <p:spPr bwMode="auto">
          <a:xfrm>
            <a:off x="4837113" y="1792288"/>
            <a:ext cx="3214687" cy="1220787"/>
          </a:xfrm>
          <a:custGeom>
            <a:avLst/>
            <a:gdLst>
              <a:gd name="T0" fmla="*/ 1048384981 w 2025"/>
              <a:gd name="T1" fmla="*/ 564514788 h 769"/>
              <a:gd name="T2" fmla="*/ 766127395 w 2025"/>
              <a:gd name="T3" fmla="*/ 564514788 h 769"/>
              <a:gd name="T4" fmla="*/ 504031249 w 2025"/>
              <a:gd name="T5" fmla="*/ 544353553 h 769"/>
              <a:gd name="T6" fmla="*/ 342741213 w 2025"/>
              <a:gd name="T7" fmla="*/ 786288377 h 769"/>
              <a:gd name="T8" fmla="*/ 362902455 w 2025"/>
              <a:gd name="T9" fmla="*/ 705643435 h 769"/>
              <a:gd name="T10" fmla="*/ 141128744 w 2025"/>
              <a:gd name="T11" fmla="*/ 463708611 h 769"/>
              <a:gd name="T12" fmla="*/ 100806235 w 2025"/>
              <a:gd name="T13" fmla="*/ 766127141 h 769"/>
              <a:gd name="T14" fmla="*/ 80644993 w 2025"/>
              <a:gd name="T15" fmla="*/ 1028223399 h 769"/>
              <a:gd name="T16" fmla="*/ 20161248 w 2025"/>
              <a:gd name="T17" fmla="*/ 1189513282 h 769"/>
              <a:gd name="T18" fmla="*/ 181451228 w 2025"/>
              <a:gd name="T19" fmla="*/ 1411286871 h 769"/>
              <a:gd name="T20" fmla="*/ 383063697 w 2025"/>
              <a:gd name="T21" fmla="*/ 1592737989 h 769"/>
              <a:gd name="T22" fmla="*/ 322579971 w 2025"/>
              <a:gd name="T23" fmla="*/ 1774189504 h 769"/>
              <a:gd name="T24" fmla="*/ 584676217 w 2025"/>
              <a:gd name="T25" fmla="*/ 1874995681 h 769"/>
              <a:gd name="T26" fmla="*/ 645159943 w 2025"/>
              <a:gd name="T27" fmla="*/ 1693544562 h 769"/>
              <a:gd name="T28" fmla="*/ 665321185 w 2025"/>
              <a:gd name="T29" fmla="*/ 1491931812 h 769"/>
              <a:gd name="T30" fmla="*/ 866933803 w 2025"/>
              <a:gd name="T31" fmla="*/ 1471770577 h 769"/>
              <a:gd name="T32" fmla="*/ 1028223739 w 2025"/>
              <a:gd name="T33" fmla="*/ 1431448106 h 769"/>
              <a:gd name="T34" fmla="*/ 1229836159 w 2025"/>
              <a:gd name="T35" fmla="*/ 1310480694 h 769"/>
              <a:gd name="T36" fmla="*/ 1451609821 w 2025"/>
              <a:gd name="T37" fmla="*/ 1330641929 h 769"/>
              <a:gd name="T38" fmla="*/ 1733867606 w 2025"/>
              <a:gd name="T39" fmla="*/ 1552415518 h 769"/>
              <a:gd name="T40" fmla="*/ 2016124994 w 2025"/>
              <a:gd name="T41" fmla="*/ 1491931812 h 769"/>
              <a:gd name="T42" fmla="*/ 2147483647 w 2025"/>
              <a:gd name="T43" fmla="*/ 1451609341 h 769"/>
              <a:gd name="T44" fmla="*/ 2147483647 w 2025"/>
              <a:gd name="T45" fmla="*/ 1512093048 h 769"/>
              <a:gd name="T46" fmla="*/ 2147483647 w 2025"/>
              <a:gd name="T47" fmla="*/ 1532254283 h 769"/>
              <a:gd name="T48" fmla="*/ 2147483647 w 2025"/>
              <a:gd name="T49" fmla="*/ 1411286871 h 769"/>
              <a:gd name="T50" fmla="*/ 2147483647 w 2025"/>
              <a:gd name="T51" fmla="*/ 1532254283 h 769"/>
              <a:gd name="T52" fmla="*/ 2147483647 w 2025"/>
              <a:gd name="T53" fmla="*/ 1592737989 h 769"/>
              <a:gd name="T54" fmla="*/ 2147483647 w 2025"/>
              <a:gd name="T55" fmla="*/ 1754028268 h 769"/>
              <a:gd name="T56" fmla="*/ 2147483647 w 2025"/>
              <a:gd name="T57" fmla="*/ 1754028268 h 769"/>
              <a:gd name="T58" fmla="*/ 2147483647 w 2025"/>
              <a:gd name="T59" fmla="*/ 1411286871 h 769"/>
              <a:gd name="T60" fmla="*/ 2147483647 w 2025"/>
              <a:gd name="T61" fmla="*/ 1249996988 h 769"/>
              <a:gd name="T62" fmla="*/ 2147483647 w 2025"/>
              <a:gd name="T63" fmla="*/ 1068545870 h 769"/>
              <a:gd name="T64" fmla="*/ 2147483647 w 2025"/>
              <a:gd name="T65" fmla="*/ 1048384635 h 769"/>
              <a:gd name="T66" fmla="*/ 2147483647 w 2025"/>
              <a:gd name="T67" fmla="*/ 987900929 h 769"/>
              <a:gd name="T68" fmla="*/ 2147483647 w 2025"/>
              <a:gd name="T69" fmla="*/ 1028223399 h 769"/>
              <a:gd name="T70" fmla="*/ 2147483647 w 2025"/>
              <a:gd name="T71" fmla="*/ 1310480694 h 769"/>
              <a:gd name="T72" fmla="*/ 2147483647 w 2025"/>
              <a:gd name="T73" fmla="*/ 1048384635 h 769"/>
              <a:gd name="T74" fmla="*/ 2147483647 w 2025"/>
              <a:gd name="T75" fmla="*/ 947578458 h 769"/>
              <a:gd name="T76" fmla="*/ 2147483647 w 2025"/>
              <a:gd name="T77" fmla="*/ 766127141 h 769"/>
              <a:gd name="T78" fmla="*/ 2147483647 w 2025"/>
              <a:gd name="T79" fmla="*/ 786288377 h 769"/>
              <a:gd name="T80" fmla="*/ 2147483647 w 2025"/>
              <a:gd name="T81" fmla="*/ 685482200 h 769"/>
              <a:gd name="T82" fmla="*/ 2147483647 w 2025"/>
              <a:gd name="T83" fmla="*/ 463708611 h 769"/>
              <a:gd name="T84" fmla="*/ 2147483647 w 2025"/>
              <a:gd name="T85" fmla="*/ 483869847 h 769"/>
              <a:gd name="T86" fmla="*/ 2147483647 w 2025"/>
              <a:gd name="T87" fmla="*/ 443547376 h 769"/>
              <a:gd name="T88" fmla="*/ 2147483647 w 2025"/>
              <a:gd name="T89" fmla="*/ 403224806 h 769"/>
              <a:gd name="T90" fmla="*/ 2147483647 w 2025"/>
              <a:gd name="T91" fmla="*/ 342741100 h 769"/>
              <a:gd name="T92" fmla="*/ 2147483647 w 2025"/>
              <a:gd name="T93" fmla="*/ 383063571 h 769"/>
              <a:gd name="T94" fmla="*/ 2147483647 w 2025"/>
              <a:gd name="T95" fmla="*/ 362902335 h 769"/>
              <a:gd name="T96" fmla="*/ 2147483647 w 2025"/>
              <a:gd name="T97" fmla="*/ 241934923 h 769"/>
              <a:gd name="T98" fmla="*/ 2147483647 w 2025"/>
              <a:gd name="T99" fmla="*/ 241934923 h 769"/>
              <a:gd name="T100" fmla="*/ 2147483647 w 2025"/>
              <a:gd name="T101" fmla="*/ 322579865 h 769"/>
              <a:gd name="T102" fmla="*/ 2147483647 w 2025"/>
              <a:gd name="T103" fmla="*/ 60483731 h 769"/>
              <a:gd name="T104" fmla="*/ 2147483647 w 2025"/>
              <a:gd name="T105" fmla="*/ 120967462 h 769"/>
              <a:gd name="T106" fmla="*/ 1955641268 w 2025"/>
              <a:gd name="T107" fmla="*/ 141128697 h 769"/>
              <a:gd name="T108" fmla="*/ 1693545122 w 2025"/>
              <a:gd name="T109" fmla="*/ 262096159 h 769"/>
              <a:gd name="T110" fmla="*/ 1754028848 w 2025"/>
              <a:gd name="T111" fmla="*/ 504031082 h 769"/>
              <a:gd name="T112" fmla="*/ 1572577273 w 2025"/>
              <a:gd name="T113" fmla="*/ 362902335 h 769"/>
              <a:gd name="T114" fmla="*/ 1471771063 w 2025"/>
              <a:gd name="T115" fmla="*/ 463708611 h 769"/>
              <a:gd name="T116" fmla="*/ 1552416031 w 2025"/>
              <a:gd name="T117" fmla="*/ 524192317 h 769"/>
              <a:gd name="T118" fmla="*/ 1431448579 w 2025"/>
              <a:gd name="T119" fmla="*/ 665320965 h 769"/>
              <a:gd name="T120" fmla="*/ 1249997401 w 2025"/>
              <a:gd name="T121" fmla="*/ 463708611 h 76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025"/>
              <a:gd name="T184" fmla="*/ 0 h 769"/>
              <a:gd name="T185" fmla="*/ 2025 w 2025"/>
              <a:gd name="T186" fmla="*/ 769 h 769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025" h="769">
                <a:moveTo>
                  <a:pt x="496" y="200"/>
                </a:moveTo>
                <a:lnTo>
                  <a:pt x="512" y="200"/>
                </a:lnTo>
                <a:lnTo>
                  <a:pt x="512" y="216"/>
                </a:lnTo>
                <a:lnTo>
                  <a:pt x="504" y="232"/>
                </a:lnTo>
                <a:lnTo>
                  <a:pt x="488" y="216"/>
                </a:lnTo>
                <a:lnTo>
                  <a:pt x="480" y="216"/>
                </a:lnTo>
                <a:lnTo>
                  <a:pt x="480" y="208"/>
                </a:lnTo>
                <a:lnTo>
                  <a:pt x="472" y="208"/>
                </a:lnTo>
                <a:lnTo>
                  <a:pt x="464" y="216"/>
                </a:lnTo>
                <a:lnTo>
                  <a:pt x="464" y="200"/>
                </a:lnTo>
                <a:lnTo>
                  <a:pt x="440" y="200"/>
                </a:lnTo>
                <a:lnTo>
                  <a:pt x="440" y="192"/>
                </a:lnTo>
                <a:lnTo>
                  <a:pt x="432" y="200"/>
                </a:lnTo>
                <a:lnTo>
                  <a:pt x="416" y="200"/>
                </a:lnTo>
                <a:lnTo>
                  <a:pt x="416" y="224"/>
                </a:lnTo>
                <a:lnTo>
                  <a:pt x="408" y="224"/>
                </a:lnTo>
                <a:lnTo>
                  <a:pt x="408" y="232"/>
                </a:lnTo>
                <a:lnTo>
                  <a:pt x="400" y="216"/>
                </a:lnTo>
                <a:lnTo>
                  <a:pt x="384" y="224"/>
                </a:lnTo>
                <a:lnTo>
                  <a:pt x="376" y="224"/>
                </a:lnTo>
                <a:lnTo>
                  <a:pt x="360" y="224"/>
                </a:lnTo>
                <a:lnTo>
                  <a:pt x="344" y="232"/>
                </a:lnTo>
                <a:lnTo>
                  <a:pt x="336" y="232"/>
                </a:lnTo>
                <a:lnTo>
                  <a:pt x="320" y="232"/>
                </a:lnTo>
                <a:lnTo>
                  <a:pt x="328" y="224"/>
                </a:lnTo>
                <a:lnTo>
                  <a:pt x="320" y="216"/>
                </a:lnTo>
                <a:lnTo>
                  <a:pt x="328" y="216"/>
                </a:lnTo>
                <a:lnTo>
                  <a:pt x="312" y="224"/>
                </a:lnTo>
                <a:lnTo>
                  <a:pt x="312" y="232"/>
                </a:lnTo>
                <a:lnTo>
                  <a:pt x="304" y="224"/>
                </a:lnTo>
                <a:lnTo>
                  <a:pt x="304" y="232"/>
                </a:lnTo>
                <a:lnTo>
                  <a:pt x="296" y="232"/>
                </a:lnTo>
                <a:lnTo>
                  <a:pt x="272" y="240"/>
                </a:lnTo>
                <a:lnTo>
                  <a:pt x="264" y="240"/>
                </a:lnTo>
                <a:lnTo>
                  <a:pt x="256" y="248"/>
                </a:lnTo>
                <a:lnTo>
                  <a:pt x="256" y="264"/>
                </a:lnTo>
                <a:lnTo>
                  <a:pt x="248" y="264"/>
                </a:lnTo>
                <a:lnTo>
                  <a:pt x="248" y="272"/>
                </a:lnTo>
                <a:lnTo>
                  <a:pt x="232" y="272"/>
                </a:lnTo>
                <a:lnTo>
                  <a:pt x="224" y="256"/>
                </a:lnTo>
                <a:lnTo>
                  <a:pt x="224" y="248"/>
                </a:lnTo>
                <a:lnTo>
                  <a:pt x="240" y="248"/>
                </a:lnTo>
                <a:lnTo>
                  <a:pt x="224" y="224"/>
                </a:lnTo>
                <a:lnTo>
                  <a:pt x="216" y="224"/>
                </a:lnTo>
                <a:lnTo>
                  <a:pt x="200" y="216"/>
                </a:lnTo>
                <a:lnTo>
                  <a:pt x="208" y="224"/>
                </a:lnTo>
                <a:lnTo>
                  <a:pt x="208" y="248"/>
                </a:lnTo>
                <a:lnTo>
                  <a:pt x="200" y="248"/>
                </a:lnTo>
                <a:lnTo>
                  <a:pt x="200" y="272"/>
                </a:lnTo>
                <a:lnTo>
                  <a:pt x="200" y="280"/>
                </a:lnTo>
                <a:lnTo>
                  <a:pt x="192" y="272"/>
                </a:lnTo>
                <a:lnTo>
                  <a:pt x="184" y="272"/>
                </a:lnTo>
                <a:lnTo>
                  <a:pt x="176" y="272"/>
                </a:lnTo>
                <a:lnTo>
                  <a:pt x="160" y="288"/>
                </a:lnTo>
                <a:lnTo>
                  <a:pt x="160" y="296"/>
                </a:lnTo>
                <a:lnTo>
                  <a:pt x="168" y="304"/>
                </a:lnTo>
                <a:lnTo>
                  <a:pt x="160" y="312"/>
                </a:lnTo>
                <a:lnTo>
                  <a:pt x="128" y="288"/>
                </a:lnTo>
                <a:lnTo>
                  <a:pt x="128" y="312"/>
                </a:lnTo>
                <a:lnTo>
                  <a:pt x="136" y="312"/>
                </a:lnTo>
                <a:lnTo>
                  <a:pt x="136" y="328"/>
                </a:lnTo>
                <a:lnTo>
                  <a:pt x="128" y="328"/>
                </a:lnTo>
                <a:lnTo>
                  <a:pt x="112" y="328"/>
                </a:lnTo>
                <a:lnTo>
                  <a:pt x="112" y="320"/>
                </a:lnTo>
                <a:lnTo>
                  <a:pt x="104" y="320"/>
                </a:lnTo>
                <a:lnTo>
                  <a:pt x="96" y="280"/>
                </a:lnTo>
                <a:lnTo>
                  <a:pt x="80" y="280"/>
                </a:lnTo>
                <a:lnTo>
                  <a:pt x="80" y="272"/>
                </a:lnTo>
                <a:lnTo>
                  <a:pt x="72" y="272"/>
                </a:lnTo>
                <a:lnTo>
                  <a:pt x="72" y="264"/>
                </a:lnTo>
                <a:lnTo>
                  <a:pt x="64" y="248"/>
                </a:lnTo>
                <a:lnTo>
                  <a:pt x="80" y="256"/>
                </a:lnTo>
                <a:lnTo>
                  <a:pt x="88" y="264"/>
                </a:lnTo>
                <a:lnTo>
                  <a:pt x="96" y="264"/>
                </a:lnTo>
                <a:lnTo>
                  <a:pt x="144" y="280"/>
                </a:lnTo>
                <a:lnTo>
                  <a:pt x="160" y="272"/>
                </a:lnTo>
                <a:lnTo>
                  <a:pt x="168" y="264"/>
                </a:lnTo>
                <a:lnTo>
                  <a:pt x="168" y="240"/>
                </a:lnTo>
                <a:lnTo>
                  <a:pt x="152" y="232"/>
                </a:lnTo>
                <a:lnTo>
                  <a:pt x="144" y="232"/>
                </a:lnTo>
                <a:lnTo>
                  <a:pt x="144" y="224"/>
                </a:lnTo>
                <a:lnTo>
                  <a:pt x="112" y="208"/>
                </a:lnTo>
                <a:lnTo>
                  <a:pt x="104" y="208"/>
                </a:lnTo>
                <a:lnTo>
                  <a:pt x="96" y="208"/>
                </a:lnTo>
                <a:lnTo>
                  <a:pt x="88" y="200"/>
                </a:lnTo>
                <a:lnTo>
                  <a:pt x="64" y="200"/>
                </a:lnTo>
                <a:lnTo>
                  <a:pt x="64" y="192"/>
                </a:lnTo>
                <a:lnTo>
                  <a:pt x="72" y="192"/>
                </a:lnTo>
                <a:lnTo>
                  <a:pt x="64" y="184"/>
                </a:lnTo>
                <a:lnTo>
                  <a:pt x="56" y="184"/>
                </a:lnTo>
                <a:lnTo>
                  <a:pt x="48" y="184"/>
                </a:lnTo>
                <a:lnTo>
                  <a:pt x="40" y="192"/>
                </a:lnTo>
                <a:lnTo>
                  <a:pt x="40" y="200"/>
                </a:lnTo>
                <a:lnTo>
                  <a:pt x="32" y="208"/>
                </a:lnTo>
                <a:lnTo>
                  <a:pt x="32" y="200"/>
                </a:lnTo>
                <a:lnTo>
                  <a:pt x="24" y="208"/>
                </a:lnTo>
                <a:lnTo>
                  <a:pt x="24" y="224"/>
                </a:lnTo>
                <a:lnTo>
                  <a:pt x="32" y="224"/>
                </a:lnTo>
                <a:lnTo>
                  <a:pt x="32" y="232"/>
                </a:lnTo>
                <a:lnTo>
                  <a:pt x="24" y="248"/>
                </a:lnTo>
                <a:lnTo>
                  <a:pt x="32" y="272"/>
                </a:lnTo>
                <a:lnTo>
                  <a:pt x="32" y="280"/>
                </a:lnTo>
                <a:lnTo>
                  <a:pt x="40" y="288"/>
                </a:lnTo>
                <a:lnTo>
                  <a:pt x="32" y="296"/>
                </a:lnTo>
                <a:lnTo>
                  <a:pt x="40" y="304"/>
                </a:lnTo>
                <a:lnTo>
                  <a:pt x="40" y="312"/>
                </a:lnTo>
                <a:lnTo>
                  <a:pt x="48" y="312"/>
                </a:lnTo>
                <a:lnTo>
                  <a:pt x="48" y="320"/>
                </a:lnTo>
                <a:lnTo>
                  <a:pt x="40" y="328"/>
                </a:lnTo>
                <a:lnTo>
                  <a:pt x="48" y="344"/>
                </a:lnTo>
                <a:lnTo>
                  <a:pt x="56" y="344"/>
                </a:lnTo>
                <a:lnTo>
                  <a:pt x="56" y="352"/>
                </a:lnTo>
                <a:lnTo>
                  <a:pt x="8" y="384"/>
                </a:lnTo>
                <a:lnTo>
                  <a:pt x="0" y="392"/>
                </a:lnTo>
                <a:lnTo>
                  <a:pt x="8" y="392"/>
                </a:lnTo>
                <a:lnTo>
                  <a:pt x="16" y="384"/>
                </a:lnTo>
                <a:lnTo>
                  <a:pt x="8" y="392"/>
                </a:lnTo>
                <a:lnTo>
                  <a:pt x="24" y="400"/>
                </a:lnTo>
                <a:lnTo>
                  <a:pt x="32" y="400"/>
                </a:lnTo>
                <a:lnTo>
                  <a:pt x="32" y="408"/>
                </a:lnTo>
                <a:lnTo>
                  <a:pt x="40" y="408"/>
                </a:lnTo>
                <a:lnTo>
                  <a:pt x="24" y="408"/>
                </a:lnTo>
                <a:lnTo>
                  <a:pt x="24" y="416"/>
                </a:lnTo>
                <a:lnTo>
                  <a:pt x="8" y="408"/>
                </a:lnTo>
                <a:lnTo>
                  <a:pt x="8" y="416"/>
                </a:lnTo>
                <a:lnTo>
                  <a:pt x="16" y="424"/>
                </a:lnTo>
                <a:lnTo>
                  <a:pt x="8" y="424"/>
                </a:lnTo>
                <a:lnTo>
                  <a:pt x="8" y="432"/>
                </a:lnTo>
                <a:lnTo>
                  <a:pt x="8" y="440"/>
                </a:lnTo>
                <a:lnTo>
                  <a:pt x="8" y="448"/>
                </a:lnTo>
                <a:lnTo>
                  <a:pt x="0" y="448"/>
                </a:lnTo>
                <a:lnTo>
                  <a:pt x="0" y="456"/>
                </a:lnTo>
                <a:lnTo>
                  <a:pt x="0" y="464"/>
                </a:lnTo>
                <a:lnTo>
                  <a:pt x="8" y="464"/>
                </a:lnTo>
                <a:lnTo>
                  <a:pt x="8" y="472"/>
                </a:lnTo>
                <a:lnTo>
                  <a:pt x="16" y="480"/>
                </a:lnTo>
                <a:lnTo>
                  <a:pt x="16" y="488"/>
                </a:lnTo>
                <a:lnTo>
                  <a:pt x="24" y="488"/>
                </a:lnTo>
                <a:lnTo>
                  <a:pt x="32" y="488"/>
                </a:lnTo>
                <a:lnTo>
                  <a:pt x="40" y="496"/>
                </a:lnTo>
                <a:lnTo>
                  <a:pt x="40" y="504"/>
                </a:lnTo>
                <a:lnTo>
                  <a:pt x="48" y="512"/>
                </a:lnTo>
                <a:lnTo>
                  <a:pt x="48" y="520"/>
                </a:lnTo>
                <a:lnTo>
                  <a:pt x="56" y="528"/>
                </a:lnTo>
                <a:lnTo>
                  <a:pt x="56" y="536"/>
                </a:lnTo>
                <a:lnTo>
                  <a:pt x="48" y="536"/>
                </a:lnTo>
                <a:lnTo>
                  <a:pt x="56" y="544"/>
                </a:lnTo>
                <a:lnTo>
                  <a:pt x="56" y="560"/>
                </a:lnTo>
                <a:lnTo>
                  <a:pt x="64" y="560"/>
                </a:lnTo>
                <a:lnTo>
                  <a:pt x="72" y="560"/>
                </a:lnTo>
                <a:lnTo>
                  <a:pt x="72" y="568"/>
                </a:lnTo>
                <a:lnTo>
                  <a:pt x="72" y="576"/>
                </a:lnTo>
                <a:lnTo>
                  <a:pt x="80" y="584"/>
                </a:lnTo>
                <a:lnTo>
                  <a:pt x="88" y="584"/>
                </a:lnTo>
                <a:lnTo>
                  <a:pt x="96" y="584"/>
                </a:lnTo>
                <a:lnTo>
                  <a:pt x="104" y="592"/>
                </a:lnTo>
                <a:lnTo>
                  <a:pt x="112" y="600"/>
                </a:lnTo>
                <a:lnTo>
                  <a:pt x="120" y="600"/>
                </a:lnTo>
                <a:lnTo>
                  <a:pt x="120" y="592"/>
                </a:lnTo>
                <a:lnTo>
                  <a:pt x="128" y="600"/>
                </a:lnTo>
                <a:lnTo>
                  <a:pt x="136" y="600"/>
                </a:lnTo>
                <a:lnTo>
                  <a:pt x="144" y="608"/>
                </a:lnTo>
                <a:lnTo>
                  <a:pt x="144" y="616"/>
                </a:lnTo>
                <a:lnTo>
                  <a:pt x="144" y="624"/>
                </a:lnTo>
                <a:lnTo>
                  <a:pt x="152" y="632"/>
                </a:lnTo>
                <a:lnTo>
                  <a:pt x="144" y="640"/>
                </a:lnTo>
                <a:lnTo>
                  <a:pt x="152" y="648"/>
                </a:lnTo>
                <a:lnTo>
                  <a:pt x="136" y="648"/>
                </a:lnTo>
                <a:lnTo>
                  <a:pt x="136" y="656"/>
                </a:lnTo>
                <a:lnTo>
                  <a:pt x="136" y="664"/>
                </a:lnTo>
                <a:lnTo>
                  <a:pt x="152" y="664"/>
                </a:lnTo>
                <a:lnTo>
                  <a:pt x="136" y="672"/>
                </a:lnTo>
                <a:lnTo>
                  <a:pt x="128" y="672"/>
                </a:lnTo>
                <a:lnTo>
                  <a:pt x="128" y="680"/>
                </a:lnTo>
                <a:lnTo>
                  <a:pt x="136" y="680"/>
                </a:lnTo>
                <a:lnTo>
                  <a:pt x="128" y="688"/>
                </a:lnTo>
                <a:lnTo>
                  <a:pt x="128" y="696"/>
                </a:lnTo>
                <a:lnTo>
                  <a:pt x="112" y="696"/>
                </a:lnTo>
                <a:lnTo>
                  <a:pt x="128" y="696"/>
                </a:lnTo>
                <a:lnTo>
                  <a:pt x="128" y="704"/>
                </a:lnTo>
                <a:lnTo>
                  <a:pt x="128" y="712"/>
                </a:lnTo>
                <a:lnTo>
                  <a:pt x="136" y="712"/>
                </a:lnTo>
                <a:lnTo>
                  <a:pt x="152" y="728"/>
                </a:lnTo>
                <a:lnTo>
                  <a:pt x="160" y="728"/>
                </a:lnTo>
                <a:lnTo>
                  <a:pt x="160" y="720"/>
                </a:lnTo>
                <a:lnTo>
                  <a:pt x="168" y="720"/>
                </a:lnTo>
                <a:lnTo>
                  <a:pt x="176" y="720"/>
                </a:lnTo>
                <a:lnTo>
                  <a:pt x="184" y="720"/>
                </a:lnTo>
                <a:lnTo>
                  <a:pt x="192" y="728"/>
                </a:lnTo>
                <a:lnTo>
                  <a:pt x="200" y="736"/>
                </a:lnTo>
                <a:lnTo>
                  <a:pt x="216" y="736"/>
                </a:lnTo>
                <a:lnTo>
                  <a:pt x="216" y="728"/>
                </a:lnTo>
                <a:lnTo>
                  <a:pt x="224" y="736"/>
                </a:lnTo>
                <a:lnTo>
                  <a:pt x="232" y="736"/>
                </a:lnTo>
                <a:lnTo>
                  <a:pt x="232" y="744"/>
                </a:lnTo>
                <a:lnTo>
                  <a:pt x="240" y="752"/>
                </a:lnTo>
                <a:lnTo>
                  <a:pt x="248" y="752"/>
                </a:lnTo>
                <a:lnTo>
                  <a:pt x="248" y="760"/>
                </a:lnTo>
                <a:lnTo>
                  <a:pt x="256" y="760"/>
                </a:lnTo>
                <a:lnTo>
                  <a:pt x="264" y="768"/>
                </a:lnTo>
                <a:lnTo>
                  <a:pt x="272" y="760"/>
                </a:lnTo>
                <a:lnTo>
                  <a:pt x="264" y="752"/>
                </a:lnTo>
                <a:lnTo>
                  <a:pt x="256" y="744"/>
                </a:lnTo>
                <a:lnTo>
                  <a:pt x="256" y="728"/>
                </a:lnTo>
                <a:lnTo>
                  <a:pt x="248" y="728"/>
                </a:lnTo>
                <a:lnTo>
                  <a:pt x="248" y="712"/>
                </a:lnTo>
                <a:lnTo>
                  <a:pt x="240" y="712"/>
                </a:lnTo>
                <a:lnTo>
                  <a:pt x="248" y="680"/>
                </a:lnTo>
                <a:lnTo>
                  <a:pt x="256" y="680"/>
                </a:lnTo>
                <a:lnTo>
                  <a:pt x="256" y="672"/>
                </a:lnTo>
                <a:lnTo>
                  <a:pt x="264" y="680"/>
                </a:lnTo>
                <a:lnTo>
                  <a:pt x="256" y="680"/>
                </a:lnTo>
                <a:lnTo>
                  <a:pt x="264" y="680"/>
                </a:lnTo>
                <a:lnTo>
                  <a:pt x="264" y="672"/>
                </a:lnTo>
                <a:lnTo>
                  <a:pt x="264" y="664"/>
                </a:lnTo>
                <a:lnTo>
                  <a:pt x="264" y="656"/>
                </a:lnTo>
                <a:lnTo>
                  <a:pt x="256" y="648"/>
                </a:lnTo>
                <a:lnTo>
                  <a:pt x="248" y="648"/>
                </a:lnTo>
                <a:lnTo>
                  <a:pt x="248" y="640"/>
                </a:lnTo>
                <a:lnTo>
                  <a:pt x="248" y="632"/>
                </a:lnTo>
                <a:lnTo>
                  <a:pt x="248" y="624"/>
                </a:lnTo>
                <a:lnTo>
                  <a:pt x="256" y="616"/>
                </a:lnTo>
                <a:lnTo>
                  <a:pt x="248" y="616"/>
                </a:lnTo>
                <a:lnTo>
                  <a:pt x="256" y="600"/>
                </a:lnTo>
                <a:lnTo>
                  <a:pt x="264" y="592"/>
                </a:lnTo>
                <a:lnTo>
                  <a:pt x="272" y="600"/>
                </a:lnTo>
                <a:lnTo>
                  <a:pt x="280" y="600"/>
                </a:lnTo>
                <a:lnTo>
                  <a:pt x="272" y="592"/>
                </a:lnTo>
                <a:lnTo>
                  <a:pt x="272" y="584"/>
                </a:lnTo>
                <a:lnTo>
                  <a:pt x="280" y="576"/>
                </a:lnTo>
                <a:lnTo>
                  <a:pt x="288" y="576"/>
                </a:lnTo>
                <a:lnTo>
                  <a:pt x="304" y="568"/>
                </a:lnTo>
                <a:lnTo>
                  <a:pt x="296" y="568"/>
                </a:lnTo>
                <a:lnTo>
                  <a:pt x="312" y="560"/>
                </a:lnTo>
                <a:lnTo>
                  <a:pt x="312" y="568"/>
                </a:lnTo>
                <a:lnTo>
                  <a:pt x="312" y="560"/>
                </a:lnTo>
                <a:lnTo>
                  <a:pt x="320" y="568"/>
                </a:lnTo>
                <a:lnTo>
                  <a:pt x="328" y="576"/>
                </a:lnTo>
                <a:lnTo>
                  <a:pt x="336" y="576"/>
                </a:lnTo>
                <a:lnTo>
                  <a:pt x="344" y="584"/>
                </a:lnTo>
                <a:lnTo>
                  <a:pt x="352" y="584"/>
                </a:lnTo>
                <a:lnTo>
                  <a:pt x="344" y="592"/>
                </a:lnTo>
                <a:lnTo>
                  <a:pt x="352" y="592"/>
                </a:lnTo>
                <a:lnTo>
                  <a:pt x="352" y="584"/>
                </a:lnTo>
                <a:lnTo>
                  <a:pt x="360" y="584"/>
                </a:lnTo>
                <a:lnTo>
                  <a:pt x="376" y="584"/>
                </a:lnTo>
                <a:lnTo>
                  <a:pt x="384" y="584"/>
                </a:lnTo>
                <a:lnTo>
                  <a:pt x="392" y="584"/>
                </a:lnTo>
                <a:lnTo>
                  <a:pt x="400" y="592"/>
                </a:lnTo>
                <a:lnTo>
                  <a:pt x="408" y="592"/>
                </a:lnTo>
                <a:lnTo>
                  <a:pt x="416" y="592"/>
                </a:lnTo>
                <a:lnTo>
                  <a:pt x="416" y="584"/>
                </a:lnTo>
                <a:lnTo>
                  <a:pt x="408" y="584"/>
                </a:lnTo>
                <a:lnTo>
                  <a:pt x="408" y="576"/>
                </a:lnTo>
                <a:lnTo>
                  <a:pt x="408" y="568"/>
                </a:lnTo>
                <a:lnTo>
                  <a:pt x="408" y="560"/>
                </a:lnTo>
                <a:lnTo>
                  <a:pt x="408" y="552"/>
                </a:lnTo>
                <a:lnTo>
                  <a:pt x="408" y="544"/>
                </a:lnTo>
                <a:lnTo>
                  <a:pt x="408" y="536"/>
                </a:lnTo>
                <a:lnTo>
                  <a:pt x="416" y="536"/>
                </a:lnTo>
                <a:lnTo>
                  <a:pt x="416" y="528"/>
                </a:lnTo>
                <a:lnTo>
                  <a:pt x="416" y="520"/>
                </a:lnTo>
                <a:lnTo>
                  <a:pt x="424" y="520"/>
                </a:lnTo>
                <a:lnTo>
                  <a:pt x="432" y="528"/>
                </a:lnTo>
                <a:lnTo>
                  <a:pt x="440" y="528"/>
                </a:lnTo>
                <a:lnTo>
                  <a:pt x="448" y="528"/>
                </a:lnTo>
                <a:lnTo>
                  <a:pt x="456" y="520"/>
                </a:lnTo>
                <a:lnTo>
                  <a:pt x="472" y="520"/>
                </a:lnTo>
                <a:lnTo>
                  <a:pt x="480" y="520"/>
                </a:lnTo>
                <a:lnTo>
                  <a:pt x="488" y="520"/>
                </a:lnTo>
                <a:lnTo>
                  <a:pt x="496" y="512"/>
                </a:lnTo>
                <a:lnTo>
                  <a:pt x="504" y="512"/>
                </a:lnTo>
                <a:lnTo>
                  <a:pt x="512" y="512"/>
                </a:lnTo>
                <a:lnTo>
                  <a:pt x="520" y="512"/>
                </a:lnTo>
                <a:lnTo>
                  <a:pt x="520" y="520"/>
                </a:lnTo>
                <a:lnTo>
                  <a:pt x="520" y="528"/>
                </a:lnTo>
                <a:lnTo>
                  <a:pt x="528" y="528"/>
                </a:lnTo>
                <a:lnTo>
                  <a:pt x="536" y="528"/>
                </a:lnTo>
                <a:lnTo>
                  <a:pt x="536" y="520"/>
                </a:lnTo>
                <a:lnTo>
                  <a:pt x="544" y="528"/>
                </a:lnTo>
                <a:lnTo>
                  <a:pt x="552" y="528"/>
                </a:lnTo>
                <a:lnTo>
                  <a:pt x="560" y="528"/>
                </a:lnTo>
                <a:lnTo>
                  <a:pt x="560" y="536"/>
                </a:lnTo>
                <a:lnTo>
                  <a:pt x="568" y="536"/>
                </a:lnTo>
                <a:lnTo>
                  <a:pt x="576" y="528"/>
                </a:lnTo>
                <a:lnTo>
                  <a:pt x="592" y="528"/>
                </a:lnTo>
                <a:lnTo>
                  <a:pt x="600" y="520"/>
                </a:lnTo>
                <a:lnTo>
                  <a:pt x="608" y="520"/>
                </a:lnTo>
                <a:lnTo>
                  <a:pt x="616" y="520"/>
                </a:lnTo>
                <a:lnTo>
                  <a:pt x="608" y="528"/>
                </a:lnTo>
                <a:lnTo>
                  <a:pt x="616" y="544"/>
                </a:lnTo>
                <a:lnTo>
                  <a:pt x="632" y="560"/>
                </a:lnTo>
                <a:lnTo>
                  <a:pt x="640" y="576"/>
                </a:lnTo>
                <a:lnTo>
                  <a:pt x="648" y="584"/>
                </a:lnTo>
                <a:lnTo>
                  <a:pt x="656" y="584"/>
                </a:lnTo>
                <a:lnTo>
                  <a:pt x="672" y="584"/>
                </a:lnTo>
                <a:lnTo>
                  <a:pt x="680" y="592"/>
                </a:lnTo>
                <a:lnTo>
                  <a:pt x="680" y="600"/>
                </a:lnTo>
                <a:lnTo>
                  <a:pt x="688" y="608"/>
                </a:lnTo>
                <a:lnTo>
                  <a:pt x="688" y="616"/>
                </a:lnTo>
                <a:lnTo>
                  <a:pt x="696" y="616"/>
                </a:lnTo>
                <a:lnTo>
                  <a:pt x="704" y="616"/>
                </a:lnTo>
                <a:lnTo>
                  <a:pt x="720" y="608"/>
                </a:lnTo>
                <a:lnTo>
                  <a:pt x="728" y="608"/>
                </a:lnTo>
                <a:lnTo>
                  <a:pt x="736" y="608"/>
                </a:lnTo>
                <a:lnTo>
                  <a:pt x="736" y="616"/>
                </a:lnTo>
                <a:lnTo>
                  <a:pt x="744" y="616"/>
                </a:lnTo>
                <a:lnTo>
                  <a:pt x="744" y="624"/>
                </a:lnTo>
                <a:lnTo>
                  <a:pt x="752" y="624"/>
                </a:lnTo>
                <a:lnTo>
                  <a:pt x="760" y="624"/>
                </a:lnTo>
                <a:lnTo>
                  <a:pt x="768" y="616"/>
                </a:lnTo>
                <a:lnTo>
                  <a:pt x="776" y="616"/>
                </a:lnTo>
                <a:lnTo>
                  <a:pt x="776" y="608"/>
                </a:lnTo>
                <a:lnTo>
                  <a:pt x="784" y="600"/>
                </a:lnTo>
                <a:lnTo>
                  <a:pt x="800" y="592"/>
                </a:lnTo>
                <a:lnTo>
                  <a:pt x="808" y="592"/>
                </a:lnTo>
                <a:lnTo>
                  <a:pt x="816" y="592"/>
                </a:lnTo>
                <a:lnTo>
                  <a:pt x="816" y="600"/>
                </a:lnTo>
                <a:lnTo>
                  <a:pt x="824" y="592"/>
                </a:lnTo>
                <a:lnTo>
                  <a:pt x="832" y="600"/>
                </a:lnTo>
                <a:lnTo>
                  <a:pt x="840" y="600"/>
                </a:lnTo>
                <a:lnTo>
                  <a:pt x="848" y="600"/>
                </a:lnTo>
                <a:lnTo>
                  <a:pt x="856" y="608"/>
                </a:lnTo>
                <a:lnTo>
                  <a:pt x="872" y="600"/>
                </a:lnTo>
                <a:lnTo>
                  <a:pt x="880" y="600"/>
                </a:lnTo>
                <a:lnTo>
                  <a:pt x="880" y="592"/>
                </a:lnTo>
                <a:lnTo>
                  <a:pt x="880" y="584"/>
                </a:lnTo>
                <a:lnTo>
                  <a:pt x="872" y="584"/>
                </a:lnTo>
                <a:lnTo>
                  <a:pt x="872" y="576"/>
                </a:lnTo>
                <a:lnTo>
                  <a:pt x="880" y="576"/>
                </a:lnTo>
                <a:lnTo>
                  <a:pt x="880" y="568"/>
                </a:lnTo>
                <a:lnTo>
                  <a:pt x="888" y="568"/>
                </a:lnTo>
                <a:lnTo>
                  <a:pt x="896" y="568"/>
                </a:lnTo>
                <a:lnTo>
                  <a:pt x="904" y="568"/>
                </a:lnTo>
                <a:lnTo>
                  <a:pt x="904" y="576"/>
                </a:lnTo>
                <a:lnTo>
                  <a:pt x="920" y="576"/>
                </a:lnTo>
                <a:lnTo>
                  <a:pt x="928" y="584"/>
                </a:lnTo>
                <a:lnTo>
                  <a:pt x="936" y="592"/>
                </a:lnTo>
                <a:lnTo>
                  <a:pt x="936" y="600"/>
                </a:lnTo>
                <a:lnTo>
                  <a:pt x="944" y="600"/>
                </a:lnTo>
                <a:lnTo>
                  <a:pt x="952" y="608"/>
                </a:lnTo>
                <a:lnTo>
                  <a:pt x="960" y="608"/>
                </a:lnTo>
                <a:lnTo>
                  <a:pt x="968" y="608"/>
                </a:lnTo>
                <a:lnTo>
                  <a:pt x="976" y="600"/>
                </a:lnTo>
                <a:lnTo>
                  <a:pt x="984" y="600"/>
                </a:lnTo>
                <a:lnTo>
                  <a:pt x="992" y="608"/>
                </a:lnTo>
                <a:lnTo>
                  <a:pt x="1000" y="608"/>
                </a:lnTo>
                <a:lnTo>
                  <a:pt x="1000" y="616"/>
                </a:lnTo>
                <a:lnTo>
                  <a:pt x="1008" y="616"/>
                </a:lnTo>
                <a:lnTo>
                  <a:pt x="1016" y="624"/>
                </a:lnTo>
                <a:lnTo>
                  <a:pt x="1024" y="624"/>
                </a:lnTo>
                <a:lnTo>
                  <a:pt x="1024" y="616"/>
                </a:lnTo>
                <a:lnTo>
                  <a:pt x="1032" y="616"/>
                </a:lnTo>
                <a:lnTo>
                  <a:pt x="1040" y="624"/>
                </a:lnTo>
                <a:lnTo>
                  <a:pt x="1048" y="616"/>
                </a:lnTo>
                <a:lnTo>
                  <a:pt x="1056" y="616"/>
                </a:lnTo>
                <a:lnTo>
                  <a:pt x="1064" y="616"/>
                </a:lnTo>
                <a:lnTo>
                  <a:pt x="1080" y="608"/>
                </a:lnTo>
                <a:lnTo>
                  <a:pt x="1088" y="608"/>
                </a:lnTo>
                <a:lnTo>
                  <a:pt x="1096" y="608"/>
                </a:lnTo>
                <a:lnTo>
                  <a:pt x="1104" y="616"/>
                </a:lnTo>
                <a:lnTo>
                  <a:pt x="1112" y="608"/>
                </a:lnTo>
                <a:lnTo>
                  <a:pt x="1120" y="616"/>
                </a:lnTo>
                <a:lnTo>
                  <a:pt x="1128" y="616"/>
                </a:lnTo>
                <a:lnTo>
                  <a:pt x="1136" y="608"/>
                </a:lnTo>
                <a:lnTo>
                  <a:pt x="1144" y="608"/>
                </a:lnTo>
                <a:lnTo>
                  <a:pt x="1152" y="600"/>
                </a:lnTo>
                <a:lnTo>
                  <a:pt x="1152" y="592"/>
                </a:lnTo>
                <a:lnTo>
                  <a:pt x="1160" y="584"/>
                </a:lnTo>
                <a:lnTo>
                  <a:pt x="1152" y="576"/>
                </a:lnTo>
                <a:lnTo>
                  <a:pt x="1160" y="576"/>
                </a:lnTo>
                <a:lnTo>
                  <a:pt x="1160" y="568"/>
                </a:lnTo>
                <a:lnTo>
                  <a:pt x="1160" y="560"/>
                </a:lnTo>
                <a:lnTo>
                  <a:pt x="1152" y="560"/>
                </a:lnTo>
                <a:lnTo>
                  <a:pt x="1160" y="560"/>
                </a:lnTo>
                <a:lnTo>
                  <a:pt x="1160" y="552"/>
                </a:lnTo>
                <a:lnTo>
                  <a:pt x="1168" y="552"/>
                </a:lnTo>
                <a:lnTo>
                  <a:pt x="1176" y="544"/>
                </a:lnTo>
                <a:lnTo>
                  <a:pt x="1184" y="544"/>
                </a:lnTo>
                <a:lnTo>
                  <a:pt x="1192" y="544"/>
                </a:lnTo>
                <a:lnTo>
                  <a:pt x="1200" y="544"/>
                </a:lnTo>
                <a:lnTo>
                  <a:pt x="1208" y="552"/>
                </a:lnTo>
                <a:lnTo>
                  <a:pt x="1224" y="552"/>
                </a:lnTo>
                <a:lnTo>
                  <a:pt x="1224" y="560"/>
                </a:lnTo>
                <a:lnTo>
                  <a:pt x="1232" y="568"/>
                </a:lnTo>
                <a:lnTo>
                  <a:pt x="1232" y="576"/>
                </a:lnTo>
                <a:lnTo>
                  <a:pt x="1240" y="584"/>
                </a:lnTo>
                <a:lnTo>
                  <a:pt x="1240" y="592"/>
                </a:lnTo>
                <a:lnTo>
                  <a:pt x="1248" y="600"/>
                </a:lnTo>
                <a:lnTo>
                  <a:pt x="1248" y="608"/>
                </a:lnTo>
                <a:lnTo>
                  <a:pt x="1256" y="608"/>
                </a:lnTo>
                <a:lnTo>
                  <a:pt x="1264" y="608"/>
                </a:lnTo>
                <a:lnTo>
                  <a:pt x="1272" y="608"/>
                </a:lnTo>
                <a:lnTo>
                  <a:pt x="1272" y="616"/>
                </a:lnTo>
                <a:lnTo>
                  <a:pt x="1280" y="624"/>
                </a:lnTo>
                <a:lnTo>
                  <a:pt x="1280" y="632"/>
                </a:lnTo>
                <a:lnTo>
                  <a:pt x="1288" y="632"/>
                </a:lnTo>
                <a:lnTo>
                  <a:pt x="1280" y="640"/>
                </a:lnTo>
                <a:lnTo>
                  <a:pt x="1288" y="648"/>
                </a:lnTo>
                <a:lnTo>
                  <a:pt x="1296" y="656"/>
                </a:lnTo>
                <a:lnTo>
                  <a:pt x="1304" y="648"/>
                </a:lnTo>
                <a:lnTo>
                  <a:pt x="1312" y="640"/>
                </a:lnTo>
                <a:lnTo>
                  <a:pt x="1320" y="640"/>
                </a:lnTo>
                <a:lnTo>
                  <a:pt x="1328" y="640"/>
                </a:lnTo>
                <a:lnTo>
                  <a:pt x="1328" y="632"/>
                </a:lnTo>
                <a:lnTo>
                  <a:pt x="1336" y="632"/>
                </a:lnTo>
                <a:lnTo>
                  <a:pt x="1328" y="640"/>
                </a:lnTo>
                <a:lnTo>
                  <a:pt x="1328" y="648"/>
                </a:lnTo>
                <a:lnTo>
                  <a:pt x="1336" y="648"/>
                </a:lnTo>
                <a:lnTo>
                  <a:pt x="1336" y="656"/>
                </a:lnTo>
                <a:lnTo>
                  <a:pt x="1328" y="656"/>
                </a:lnTo>
                <a:lnTo>
                  <a:pt x="1328" y="664"/>
                </a:lnTo>
                <a:lnTo>
                  <a:pt x="1328" y="672"/>
                </a:lnTo>
                <a:lnTo>
                  <a:pt x="1328" y="680"/>
                </a:lnTo>
                <a:lnTo>
                  <a:pt x="1320" y="680"/>
                </a:lnTo>
                <a:lnTo>
                  <a:pt x="1320" y="688"/>
                </a:lnTo>
                <a:lnTo>
                  <a:pt x="1312" y="688"/>
                </a:lnTo>
                <a:lnTo>
                  <a:pt x="1312" y="696"/>
                </a:lnTo>
                <a:lnTo>
                  <a:pt x="1304" y="696"/>
                </a:lnTo>
                <a:lnTo>
                  <a:pt x="1296" y="696"/>
                </a:lnTo>
                <a:lnTo>
                  <a:pt x="1288" y="696"/>
                </a:lnTo>
                <a:lnTo>
                  <a:pt x="1288" y="704"/>
                </a:lnTo>
                <a:lnTo>
                  <a:pt x="1288" y="712"/>
                </a:lnTo>
                <a:lnTo>
                  <a:pt x="1288" y="720"/>
                </a:lnTo>
                <a:lnTo>
                  <a:pt x="1288" y="728"/>
                </a:lnTo>
                <a:lnTo>
                  <a:pt x="1288" y="736"/>
                </a:lnTo>
                <a:lnTo>
                  <a:pt x="1296" y="728"/>
                </a:lnTo>
                <a:lnTo>
                  <a:pt x="1312" y="728"/>
                </a:lnTo>
                <a:lnTo>
                  <a:pt x="1304" y="736"/>
                </a:lnTo>
                <a:lnTo>
                  <a:pt x="1328" y="736"/>
                </a:lnTo>
                <a:lnTo>
                  <a:pt x="1336" y="720"/>
                </a:lnTo>
                <a:lnTo>
                  <a:pt x="1344" y="720"/>
                </a:lnTo>
                <a:lnTo>
                  <a:pt x="1344" y="712"/>
                </a:lnTo>
                <a:lnTo>
                  <a:pt x="1360" y="704"/>
                </a:lnTo>
                <a:lnTo>
                  <a:pt x="1360" y="696"/>
                </a:lnTo>
                <a:lnTo>
                  <a:pt x="1376" y="680"/>
                </a:lnTo>
                <a:lnTo>
                  <a:pt x="1384" y="656"/>
                </a:lnTo>
                <a:lnTo>
                  <a:pt x="1392" y="656"/>
                </a:lnTo>
                <a:lnTo>
                  <a:pt x="1392" y="648"/>
                </a:lnTo>
                <a:lnTo>
                  <a:pt x="1400" y="632"/>
                </a:lnTo>
                <a:lnTo>
                  <a:pt x="1400" y="624"/>
                </a:lnTo>
                <a:lnTo>
                  <a:pt x="1408" y="624"/>
                </a:lnTo>
                <a:lnTo>
                  <a:pt x="1400" y="624"/>
                </a:lnTo>
                <a:lnTo>
                  <a:pt x="1408" y="616"/>
                </a:lnTo>
                <a:lnTo>
                  <a:pt x="1408" y="600"/>
                </a:lnTo>
                <a:lnTo>
                  <a:pt x="1408" y="592"/>
                </a:lnTo>
                <a:lnTo>
                  <a:pt x="1408" y="584"/>
                </a:lnTo>
                <a:lnTo>
                  <a:pt x="1416" y="584"/>
                </a:lnTo>
                <a:lnTo>
                  <a:pt x="1416" y="560"/>
                </a:lnTo>
                <a:lnTo>
                  <a:pt x="1424" y="560"/>
                </a:lnTo>
                <a:lnTo>
                  <a:pt x="1416" y="552"/>
                </a:lnTo>
                <a:lnTo>
                  <a:pt x="1408" y="552"/>
                </a:lnTo>
                <a:lnTo>
                  <a:pt x="1392" y="536"/>
                </a:lnTo>
                <a:lnTo>
                  <a:pt x="1384" y="536"/>
                </a:lnTo>
                <a:lnTo>
                  <a:pt x="1384" y="544"/>
                </a:lnTo>
                <a:lnTo>
                  <a:pt x="1376" y="544"/>
                </a:lnTo>
                <a:lnTo>
                  <a:pt x="1368" y="552"/>
                </a:lnTo>
                <a:lnTo>
                  <a:pt x="1368" y="544"/>
                </a:lnTo>
                <a:lnTo>
                  <a:pt x="1368" y="536"/>
                </a:lnTo>
                <a:lnTo>
                  <a:pt x="1368" y="544"/>
                </a:lnTo>
                <a:lnTo>
                  <a:pt x="1360" y="544"/>
                </a:lnTo>
                <a:lnTo>
                  <a:pt x="1360" y="520"/>
                </a:lnTo>
                <a:lnTo>
                  <a:pt x="1344" y="520"/>
                </a:lnTo>
                <a:lnTo>
                  <a:pt x="1344" y="512"/>
                </a:lnTo>
                <a:lnTo>
                  <a:pt x="1368" y="496"/>
                </a:lnTo>
                <a:lnTo>
                  <a:pt x="1368" y="488"/>
                </a:lnTo>
                <a:lnTo>
                  <a:pt x="1376" y="488"/>
                </a:lnTo>
                <a:lnTo>
                  <a:pt x="1384" y="472"/>
                </a:lnTo>
                <a:lnTo>
                  <a:pt x="1392" y="464"/>
                </a:lnTo>
                <a:lnTo>
                  <a:pt x="1400" y="456"/>
                </a:lnTo>
                <a:lnTo>
                  <a:pt x="1408" y="456"/>
                </a:lnTo>
                <a:lnTo>
                  <a:pt x="1416" y="440"/>
                </a:lnTo>
                <a:lnTo>
                  <a:pt x="1432" y="424"/>
                </a:lnTo>
                <a:lnTo>
                  <a:pt x="1440" y="424"/>
                </a:lnTo>
                <a:lnTo>
                  <a:pt x="1440" y="416"/>
                </a:lnTo>
                <a:lnTo>
                  <a:pt x="1448" y="424"/>
                </a:lnTo>
                <a:lnTo>
                  <a:pt x="1480" y="424"/>
                </a:lnTo>
                <a:lnTo>
                  <a:pt x="1488" y="424"/>
                </a:lnTo>
                <a:lnTo>
                  <a:pt x="1496" y="424"/>
                </a:lnTo>
                <a:lnTo>
                  <a:pt x="1512" y="424"/>
                </a:lnTo>
                <a:lnTo>
                  <a:pt x="1512" y="416"/>
                </a:lnTo>
                <a:lnTo>
                  <a:pt x="1536" y="416"/>
                </a:lnTo>
                <a:lnTo>
                  <a:pt x="1544" y="424"/>
                </a:lnTo>
                <a:lnTo>
                  <a:pt x="1544" y="416"/>
                </a:lnTo>
                <a:lnTo>
                  <a:pt x="1552" y="416"/>
                </a:lnTo>
                <a:lnTo>
                  <a:pt x="1552" y="424"/>
                </a:lnTo>
                <a:lnTo>
                  <a:pt x="1560" y="424"/>
                </a:lnTo>
                <a:lnTo>
                  <a:pt x="1544" y="424"/>
                </a:lnTo>
                <a:lnTo>
                  <a:pt x="1544" y="440"/>
                </a:lnTo>
                <a:lnTo>
                  <a:pt x="1560" y="440"/>
                </a:lnTo>
                <a:lnTo>
                  <a:pt x="1560" y="432"/>
                </a:lnTo>
                <a:lnTo>
                  <a:pt x="1568" y="432"/>
                </a:lnTo>
                <a:lnTo>
                  <a:pt x="1568" y="424"/>
                </a:lnTo>
                <a:lnTo>
                  <a:pt x="1592" y="424"/>
                </a:lnTo>
                <a:lnTo>
                  <a:pt x="1592" y="416"/>
                </a:lnTo>
                <a:lnTo>
                  <a:pt x="1584" y="416"/>
                </a:lnTo>
                <a:lnTo>
                  <a:pt x="1576" y="416"/>
                </a:lnTo>
                <a:lnTo>
                  <a:pt x="1576" y="408"/>
                </a:lnTo>
                <a:lnTo>
                  <a:pt x="1584" y="408"/>
                </a:lnTo>
                <a:lnTo>
                  <a:pt x="1584" y="400"/>
                </a:lnTo>
                <a:lnTo>
                  <a:pt x="1608" y="384"/>
                </a:lnTo>
                <a:lnTo>
                  <a:pt x="1608" y="376"/>
                </a:lnTo>
                <a:lnTo>
                  <a:pt x="1632" y="368"/>
                </a:lnTo>
                <a:lnTo>
                  <a:pt x="1640" y="368"/>
                </a:lnTo>
                <a:lnTo>
                  <a:pt x="1648" y="376"/>
                </a:lnTo>
                <a:lnTo>
                  <a:pt x="1656" y="368"/>
                </a:lnTo>
                <a:lnTo>
                  <a:pt x="1648" y="384"/>
                </a:lnTo>
                <a:lnTo>
                  <a:pt x="1656" y="384"/>
                </a:lnTo>
                <a:lnTo>
                  <a:pt x="1656" y="392"/>
                </a:lnTo>
                <a:lnTo>
                  <a:pt x="1664" y="392"/>
                </a:lnTo>
                <a:lnTo>
                  <a:pt x="1680" y="376"/>
                </a:lnTo>
                <a:lnTo>
                  <a:pt x="1688" y="376"/>
                </a:lnTo>
                <a:lnTo>
                  <a:pt x="1696" y="376"/>
                </a:lnTo>
                <a:lnTo>
                  <a:pt x="1696" y="360"/>
                </a:lnTo>
                <a:lnTo>
                  <a:pt x="1704" y="352"/>
                </a:lnTo>
                <a:lnTo>
                  <a:pt x="1720" y="352"/>
                </a:lnTo>
                <a:lnTo>
                  <a:pt x="1720" y="360"/>
                </a:lnTo>
                <a:lnTo>
                  <a:pt x="1712" y="360"/>
                </a:lnTo>
                <a:lnTo>
                  <a:pt x="1704" y="352"/>
                </a:lnTo>
                <a:lnTo>
                  <a:pt x="1704" y="360"/>
                </a:lnTo>
                <a:lnTo>
                  <a:pt x="1704" y="376"/>
                </a:lnTo>
                <a:lnTo>
                  <a:pt x="1696" y="392"/>
                </a:lnTo>
                <a:lnTo>
                  <a:pt x="1672" y="392"/>
                </a:lnTo>
                <a:lnTo>
                  <a:pt x="1672" y="400"/>
                </a:lnTo>
                <a:lnTo>
                  <a:pt x="1672" y="408"/>
                </a:lnTo>
                <a:lnTo>
                  <a:pt x="1656" y="424"/>
                </a:lnTo>
                <a:lnTo>
                  <a:pt x="1632" y="448"/>
                </a:lnTo>
                <a:lnTo>
                  <a:pt x="1624" y="448"/>
                </a:lnTo>
                <a:lnTo>
                  <a:pt x="1624" y="456"/>
                </a:lnTo>
                <a:lnTo>
                  <a:pt x="1608" y="456"/>
                </a:lnTo>
                <a:lnTo>
                  <a:pt x="1616" y="456"/>
                </a:lnTo>
                <a:lnTo>
                  <a:pt x="1608" y="472"/>
                </a:lnTo>
                <a:lnTo>
                  <a:pt x="1600" y="472"/>
                </a:lnTo>
                <a:lnTo>
                  <a:pt x="1600" y="528"/>
                </a:lnTo>
                <a:lnTo>
                  <a:pt x="1608" y="592"/>
                </a:lnTo>
                <a:lnTo>
                  <a:pt x="1632" y="568"/>
                </a:lnTo>
                <a:lnTo>
                  <a:pt x="1632" y="560"/>
                </a:lnTo>
                <a:lnTo>
                  <a:pt x="1648" y="552"/>
                </a:lnTo>
                <a:lnTo>
                  <a:pt x="1656" y="528"/>
                </a:lnTo>
                <a:lnTo>
                  <a:pt x="1656" y="520"/>
                </a:lnTo>
                <a:lnTo>
                  <a:pt x="1672" y="520"/>
                </a:lnTo>
                <a:lnTo>
                  <a:pt x="1680" y="520"/>
                </a:lnTo>
                <a:lnTo>
                  <a:pt x="1672" y="496"/>
                </a:lnTo>
                <a:lnTo>
                  <a:pt x="1696" y="488"/>
                </a:lnTo>
                <a:lnTo>
                  <a:pt x="1696" y="480"/>
                </a:lnTo>
                <a:lnTo>
                  <a:pt x="1688" y="480"/>
                </a:lnTo>
                <a:lnTo>
                  <a:pt x="1680" y="464"/>
                </a:lnTo>
                <a:lnTo>
                  <a:pt x="1688" y="464"/>
                </a:lnTo>
                <a:lnTo>
                  <a:pt x="1688" y="456"/>
                </a:lnTo>
                <a:lnTo>
                  <a:pt x="1688" y="448"/>
                </a:lnTo>
                <a:lnTo>
                  <a:pt x="1680" y="448"/>
                </a:lnTo>
                <a:lnTo>
                  <a:pt x="1680" y="432"/>
                </a:lnTo>
                <a:lnTo>
                  <a:pt x="1688" y="424"/>
                </a:lnTo>
                <a:lnTo>
                  <a:pt x="1688" y="416"/>
                </a:lnTo>
                <a:lnTo>
                  <a:pt x="1696" y="416"/>
                </a:lnTo>
                <a:lnTo>
                  <a:pt x="1696" y="408"/>
                </a:lnTo>
                <a:lnTo>
                  <a:pt x="1712" y="408"/>
                </a:lnTo>
                <a:lnTo>
                  <a:pt x="1712" y="400"/>
                </a:lnTo>
                <a:lnTo>
                  <a:pt x="1728" y="392"/>
                </a:lnTo>
                <a:lnTo>
                  <a:pt x="1728" y="408"/>
                </a:lnTo>
                <a:lnTo>
                  <a:pt x="1736" y="408"/>
                </a:lnTo>
                <a:lnTo>
                  <a:pt x="1744" y="392"/>
                </a:lnTo>
                <a:lnTo>
                  <a:pt x="1768" y="400"/>
                </a:lnTo>
                <a:lnTo>
                  <a:pt x="1784" y="408"/>
                </a:lnTo>
                <a:lnTo>
                  <a:pt x="1792" y="392"/>
                </a:lnTo>
                <a:lnTo>
                  <a:pt x="1808" y="384"/>
                </a:lnTo>
                <a:lnTo>
                  <a:pt x="1808" y="376"/>
                </a:lnTo>
                <a:lnTo>
                  <a:pt x="1816" y="376"/>
                </a:lnTo>
                <a:lnTo>
                  <a:pt x="1816" y="368"/>
                </a:lnTo>
                <a:lnTo>
                  <a:pt x="1824" y="376"/>
                </a:lnTo>
                <a:lnTo>
                  <a:pt x="1824" y="368"/>
                </a:lnTo>
                <a:lnTo>
                  <a:pt x="1840" y="368"/>
                </a:lnTo>
                <a:lnTo>
                  <a:pt x="1856" y="352"/>
                </a:lnTo>
                <a:lnTo>
                  <a:pt x="1888" y="360"/>
                </a:lnTo>
                <a:lnTo>
                  <a:pt x="1888" y="352"/>
                </a:lnTo>
                <a:lnTo>
                  <a:pt x="1888" y="344"/>
                </a:lnTo>
                <a:lnTo>
                  <a:pt x="1880" y="320"/>
                </a:lnTo>
                <a:lnTo>
                  <a:pt x="1872" y="320"/>
                </a:lnTo>
                <a:lnTo>
                  <a:pt x="1864" y="320"/>
                </a:lnTo>
                <a:lnTo>
                  <a:pt x="1872" y="312"/>
                </a:lnTo>
                <a:lnTo>
                  <a:pt x="1848" y="312"/>
                </a:lnTo>
                <a:lnTo>
                  <a:pt x="1864" y="304"/>
                </a:lnTo>
                <a:lnTo>
                  <a:pt x="1872" y="312"/>
                </a:lnTo>
                <a:lnTo>
                  <a:pt x="1896" y="312"/>
                </a:lnTo>
                <a:lnTo>
                  <a:pt x="1904" y="304"/>
                </a:lnTo>
                <a:lnTo>
                  <a:pt x="1904" y="288"/>
                </a:lnTo>
                <a:lnTo>
                  <a:pt x="1896" y="288"/>
                </a:lnTo>
                <a:lnTo>
                  <a:pt x="1904" y="280"/>
                </a:lnTo>
                <a:lnTo>
                  <a:pt x="1912" y="272"/>
                </a:lnTo>
                <a:lnTo>
                  <a:pt x="1904" y="280"/>
                </a:lnTo>
                <a:lnTo>
                  <a:pt x="1912" y="280"/>
                </a:lnTo>
                <a:lnTo>
                  <a:pt x="1920" y="296"/>
                </a:lnTo>
                <a:lnTo>
                  <a:pt x="1944" y="296"/>
                </a:lnTo>
                <a:lnTo>
                  <a:pt x="1952" y="304"/>
                </a:lnTo>
                <a:lnTo>
                  <a:pt x="1944" y="312"/>
                </a:lnTo>
                <a:lnTo>
                  <a:pt x="1976" y="320"/>
                </a:lnTo>
                <a:lnTo>
                  <a:pt x="1984" y="320"/>
                </a:lnTo>
                <a:lnTo>
                  <a:pt x="1992" y="320"/>
                </a:lnTo>
                <a:lnTo>
                  <a:pt x="1992" y="312"/>
                </a:lnTo>
                <a:lnTo>
                  <a:pt x="2000" y="312"/>
                </a:lnTo>
                <a:lnTo>
                  <a:pt x="2000" y="304"/>
                </a:lnTo>
                <a:lnTo>
                  <a:pt x="1992" y="304"/>
                </a:lnTo>
                <a:lnTo>
                  <a:pt x="1992" y="296"/>
                </a:lnTo>
                <a:lnTo>
                  <a:pt x="2000" y="296"/>
                </a:lnTo>
                <a:lnTo>
                  <a:pt x="2008" y="296"/>
                </a:lnTo>
                <a:lnTo>
                  <a:pt x="2016" y="304"/>
                </a:lnTo>
                <a:lnTo>
                  <a:pt x="2008" y="296"/>
                </a:lnTo>
                <a:lnTo>
                  <a:pt x="2016" y="296"/>
                </a:lnTo>
                <a:lnTo>
                  <a:pt x="2016" y="288"/>
                </a:lnTo>
                <a:lnTo>
                  <a:pt x="2024" y="288"/>
                </a:lnTo>
                <a:lnTo>
                  <a:pt x="2008" y="280"/>
                </a:lnTo>
                <a:lnTo>
                  <a:pt x="1992" y="264"/>
                </a:lnTo>
                <a:lnTo>
                  <a:pt x="1968" y="264"/>
                </a:lnTo>
                <a:lnTo>
                  <a:pt x="1960" y="264"/>
                </a:lnTo>
                <a:lnTo>
                  <a:pt x="1968" y="272"/>
                </a:lnTo>
                <a:lnTo>
                  <a:pt x="1960" y="272"/>
                </a:lnTo>
                <a:lnTo>
                  <a:pt x="1952" y="248"/>
                </a:lnTo>
                <a:lnTo>
                  <a:pt x="1944" y="240"/>
                </a:lnTo>
                <a:lnTo>
                  <a:pt x="1936" y="240"/>
                </a:lnTo>
                <a:lnTo>
                  <a:pt x="1928" y="232"/>
                </a:lnTo>
                <a:lnTo>
                  <a:pt x="1920" y="232"/>
                </a:lnTo>
                <a:lnTo>
                  <a:pt x="1912" y="216"/>
                </a:lnTo>
                <a:lnTo>
                  <a:pt x="1904" y="216"/>
                </a:lnTo>
                <a:lnTo>
                  <a:pt x="1888" y="208"/>
                </a:lnTo>
                <a:lnTo>
                  <a:pt x="1888" y="200"/>
                </a:lnTo>
                <a:lnTo>
                  <a:pt x="1864" y="200"/>
                </a:lnTo>
                <a:lnTo>
                  <a:pt x="1856" y="192"/>
                </a:lnTo>
                <a:lnTo>
                  <a:pt x="1848" y="192"/>
                </a:lnTo>
                <a:lnTo>
                  <a:pt x="1840" y="184"/>
                </a:lnTo>
                <a:lnTo>
                  <a:pt x="1808" y="184"/>
                </a:lnTo>
                <a:lnTo>
                  <a:pt x="1792" y="184"/>
                </a:lnTo>
                <a:lnTo>
                  <a:pt x="1784" y="184"/>
                </a:lnTo>
                <a:lnTo>
                  <a:pt x="1784" y="192"/>
                </a:lnTo>
                <a:lnTo>
                  <a:pt x="1792" y="200"/>
                </a:lnTo>
                <a:lnTo>
                  <a:pt x="1792" y="208"/>
                </a:lnTo>
                <a:lnTo>
                  <a:pt x="1784" y="208"/>
                </a:lnTo>
                <a:lnTo>
                  <a:pt x="1784" y="216"/>
                </a:lnTo>
                <a:lnTo>
                  <a:pt x="1776" y="216"/>
                </a:lnTo>
                <a:lnTo>
                  <a:pt x="1760" y="216"/>
                </a:lnTo>
                <a:lnTo>
                  <a:pt x="1760" y="208"/>
                </a:lnTo>
                <a:lnTo>
                  <a:pt x="1752" y="200"/>
                </a:lnTo>
                <a:lnTo>
                  <a:pt x="1752" y="192"/>
                </a:lnTo>
                <a:lnTo>
                  <a:pt x="1744" y="200"/>
                </a:lnTo>
                <a:lnTo>
                  <a:pt x="1736" y="200"/>
                </a:lnTo>
                <a:lnTo>
                  <a:pt x="1720" y="192"/>
                </a:lnTo>
                <a:lnTo>
                  <a:pt x="1712" y="200"/>
                </a:lnTo>
                <a:lnTo>
                  <a:pt x="1712" y="192"/>
                </a:lnTo>
                <a:lnTo>
                  <a:pt x="1680" y="192"/>
                </a:lnTo>
                <a:lnTo>
                  <a:pt x="1664" y="216"/>
                </a:lnTo>
                <a:lnTo>
                  <a:pt x="1656" y="200"/>
                </a:lnTo>
                <a:lnTo>
                  <a:pt x="1656" y="192"/>
                </a:lnTo>
                <a:lnTo>
                  <a:pt x="1656" y="184"/>
                </a:lnTo>
                <a:lnTo>
                  <a:pt x="1648" y="176"/>
                </a:lnTo>
                <a:lnTo>
                  <a:pt x="1640" y="168"/>
                </a:lnTo>
                <a:lnTo>
                  <a:pt x="1632" y="168"/>
                </a:lnTo>
                <a:lnTo>
                  <a:pt x="1624" y="168"/>
                </a:lnTo>
                <a:lnTo>
                  <a:pt x="1608" y="168"/>
                </a:lnTo>
                <a:lnTo>
                  <a:pt x="1584" y="168"/>
                </a:lnTo>
                <a:lnTo>
                  <a:pt x="1560" y="168"/>
                </a:lnTo>
                <a:lnTo>
                  <a:pt x="1560" y="176"/>
                </a:lnTo>
                <a:lnTo>
                  <a:pt x="1512" y="176"/>
                </a:lnTo>
                <a:lnTo>
                  <a:pt x="1512" y="168"/>
                </a:lnTo>
                <a:lnTo>
                  <a:pt x="1520" y="168"/>
                </a:lnTo>
                <a:lnTo>
                  <a:pt x="1536" y="160"/>
                </a:lnTo>
                <a:lnTo>
                  <a:pt x="1536" y="152"/>
                </a:lnTo>
                <a:lnTo>
                  <a:pt x="1528" y="160"/>
                </a:lnTo>
                <a:lnTo>
                  <a:pt x="1520" y="160"/>
                </a:lnTo>
                <a:lnTo>
                  <a:pt x="1512" y="160"/>
                </a:lnTo>
                <a:lnTo>
                  <a:pt x="1512" y="152"/>
                </a:lnTo>
                <a:lnTo>
                  <a:pt x="1520" y="152"/>
                </a:lnTo>
                <a:lnTo>
                  <a:pt x="1528" y="144"/>
                </a:lnTo>
                <a:lnTo>
                  <a:pt x="1504" y="136"/>
                </a:lnTo>
                <a:lnTo>
                  <a:pt x="1488" y="136"/>
                </a:lnTo>
                <a:lnTo>
                  <a:pt x="1488" y="144"/>
                </a:lnTo>
                <a:lnTo>
                  <a:pt x="1472" y="160"/>
                </a:lnTo>
                <a:lnTo>
                  <a:pt x="1464" y="160"/>
                </a:lnTo>
                <a:lnTo>
                  <a:pt x="1472" y="152"/>
                </a:lnTo>
                <a:lnTo>
                  <a:pt x="1464" y="152"/>
                </a:lnTo>
                <a:lnTo>
                  <a:pt x="1472" y="144"/>
                </a:lnTo>
                <a:lnTo>
                  <a:pt x="1480" y="144"/>
                </a:lnTo>
                <a:lnTo>
                  <a:pt x="1480" y="136"/>
                </a:lnTo>
                <a:lnTo>
                  <a:pt x="1456" y="144"/>
                </a:lnTo>
                <a:lnTo>
                  <a:pt x="1456" y="136"/>
                </a:lnTo>
                <a:lnTo>
                  <a:pt x="1464" y="128"/>
                </a:lnTo>
                <a:lnTo>
                  <a:pt x="1416" y="128"/>
                </a:lnTo>
                <a:lnTo>
                  <a:pt x="1416" y="120"/>
                </a:lnTo>
                <a:lnTo>
                  <a:pt x="1408" y="120"/>
                </a:lnTo>
                <a:lnTo>
                  <a:pt x="1416" y="128"/>
                </a:lnTo>
                <a:lnTo>
                  <a:pt x="1400" y="128"/>
                </a:lnTo>
                <a:lnTo>
                  <a:pt x="1400" y="136"/>
                </a:lnTo>
                <a:lnTo>
                  <a:pt x="1400" y="144"/>
                </a:lnTo>
                <a:lnTo>
                  <a:pt x="1400" y="152"/>
                </a:lnTo>
                <a:lnTo>
                  <a:pt x="1392" y="160"/>
                </a:lnTo>
                <a:lnTo>
                  <a:pt x="1384" y="160"/>
                </a:lnTo>
                <a:lnTo>
                  <a:pt x="1384" y="152"/>
                </a:lnTo>
                <a:lnTo>
                  <a:pt x="1376" y="160"/>
                </a:lnTo>
                <a:lnTo>
                  <a:pt x="1368" y="168"/>
                </a:lnTo>
                <a:lnTo>
                  <a:pt x="1360" y="152"/>
                </a:lnTo>
                <a:lnTo>
                  <a:pt x="1344" y="152"/>
                </a:lnTo>
                <a:lnTo>
                  <a:pt x="1344" y="144"/>
                </a:lnTo>
                <a:lnTo>
                  <a:pt x="1336" y="144"/>
                </a:lnTo>
                <a:lnTo>
                  <a:pt x="1328" y="152"/>
                </a:lnTo>
                <a:lnTo>
                  <a:pt x="1312" y="160"/>
                </a:lnTo>
                <a:lnTo>
                  <a:pt x="1320" y="152"/>
                </a:lnTo>
                <a:lnTo>
                  <a:pt x="1312" y="152"/>
                </a:lnTo>
                <a:lnTo>
                  <a:pt x="1312" y="144"/>
                </a:lnTo>
                <a:lnTo>
                  <a:pt x="1296" y="176"/>
                </a:lnTo>
                <a:lnTo>
                  <a:pt x="1288" y="168"/>
                </a:lnTo>
                <a:lnTo>
                  <a:pt x="1296" y="168"/>
                </a:lnTo>
                <a:lnTo>
                  <a:pt x="1288" y="168"/>
                </a:lnTo>
                <a:lnTo>
                  <a:pt x="1280" y="160"/>
                </a:lnTo>
                <a:lnTo>
                  <a:pt x="1272" y="160"/>
                </a:lnTo>
                <a:lnTo>
                  <a:pt x="1264" y="152"/>
                </a:lnTo>
                <a:lnTo>
                  <a:pt x="1264" y="160"/>
                </a:lnTo>
                <a:lnTo>
                  <a:pt x="1264" y="152"/>
                </a:lnTo>
                <a:lnTo>
                  <a:pt x="1264" y="144"/>
                </a:lnTo>
                <a:lnTo>
                  <a:pt x="1256" y="152"/>
                </a:lnTo>
                <a:lnTo>
                  <a:pt x="1256" y="144"/>
                </a:lnTo>
                <a:lnTo>
                  <a:pt x="1240" y="136"/>
                </a:lnTo>
                <a:lnTo>
                  <a:pt x="1240" y="144"/>
                </a:lnTo>
                <a:lnTo>
                  <a:pt x="1232" y="136"/>
                </a:lnTo>
                <a:lnTo>
                  <a:pt x="1232" y="128"/>
                </a:lnTo>
                <a:lnTo>
                  <a:pt x="1232" y="136"/>
                </a:lnTo>
                <a:lnTo>
                  <a:pt x="1224" y="136"/>
                </a:lnTo>
                <a:lnTo>
                  <a:pt x="1224" y="128"/>
                </a:lnTo>
                <a:lnTo>
                  <a:pt x="1216" y="136"/>
                </a:lnTo>
                <a:lnTo>
                  <a:pt x="1216" y="128"/>
                </a:lnTo>
                <a:lnTo>
                  <a:pt x="1208" y="128"/>
                </a:lnTo>
                <a:lnTo>
                  <a:pt x="1216" y="128"/>
                </a:lnTo>
                <a:lnTo>
                  <a:pt x="1208" y="120"/>
                </a:lnTo>
                <a:lnTo>
                  <a:pt x="1224" y="112"/>
                </a:lnTo>
                <a:lnTo>
                  <a:pt x="1232" y="104"/>
                </a:lnTo>
                <a:lnTo>
                  <a:pt x="1216" y="96"/>
                </a:lnTo>
                <a:lnTo>
                  <a:pt x="1208" y="88"/>
                </a:lnTo>
                <a:lnTo>
                  <a:pt x="1192" y="96"/>
                </a:lnTo>
                <a:lnTo>
                  <a:pt x="1184" y="96"/>
                </a:lnTo>
                <a:lnTo>
                  <a:pt x="1184" y="104"/>
                </a:lnTo>
                <a:lnTo>
                  <a:pt x="1192" y="104"/>
                </a:lnTo>
                <a:lnTo>
                  <a:pt x="1192" y="112"/>
                </a:lnTo>
                <a:lnTo>
                  <a:pt x="1208" y="112"/>
                </a:lnTo>
                <a:lnTo>
                  <a:pt x="1208" y="120"/>
                </a:lnTo>
                <a:lnTo>
                  <a:pt x="1200" y="120"/>
                </a:lnTo>
                <a:lnTo>
                  <a:pt x="1192" y="120"/>
                </a:lnTo>
                <a:lnTo>
                  <a:pt x="1200" y="128"/>
                </a:lnTo>
                <a:lnTo>
                  <a:pt x="1168" y="120"/>
                </a:lnTo>
                <a:lnTo>
                  <a:pt x="1144" y="120"/>
                </a:lnTo>
                <a:lnTo>
                  <a:pt x="1128" y="112"/>
                </a:lnTo>
                <a:lnTo>
                  <a:pt x="1128" y="104"/>
                </a:lnTo>
                <a:lnTo>
                  <a:pt x="1128" y="96"/>
                </a:lnTo>
                <a:lnTo>
                  <a:pt x="1112" y="96"/>
                </a:lnTo>
                <a:lnTo>
                  <a:pt x="1104" y="96"/>
                </a:lnTo>
                <a:lnTo>
                  <a:pt x="1096" y="96"/>
                </a:lnTo>
                <a:lnTo>
                  <a:pt x="1064" y="112"/>
                </a:lnTo>
                <a:lnTo>
                  <a:pt x="1064" y="96"/>
                </a:lnTo>
                <a:lnTo>
                  <a:pt x="1056" y="96"/>
                </a:lnTo>
                <a:lnTo>
                  <a:pt x="1056" y="104"/>
                </a:lnTo>
                <a:lnTo>
                  <a:pt x="1040" y="96"/>
                </a:lnTo>
                <a:lnTo>
                  <a:pt x="1032" y="96"/>
                </a:lnTo>
                <a:lnTo>
                  <a:pt x="1032" y="112"/>
                </a:lnTo>
                <a:lnTo>
                  <a:pt x="1024" y="112"/>
                </a:lnTo>
                <a:lnTo>
                  <a:pt x="1016" y="112"/>
                </a:lnTo>
                <a:lnTo>
                  <a:pt x="1016" y="120"/>
                </a:lnTo>
                <a:lnTo>
                  <a:pt x="992" y="120"/>
                </a:lnTo>
                <a:lnTo>
                  <a:pt x="984" y="128"/>
                </a:lnTo>
                <a:lnTo>
                  <a:pt x="960" y="128"/>
                </a:lnTo>
                <a:lnTo>
                  <a:pt x="984" y="128"/>
                </a:lnTo>
                <a:lnTo>
                  <a:pt x="984" y="120"/>
                </a:lnTo>
                <a:lnTo>
                  <a:pt x="1000" y="112"/>
                </a:lnTo>
                <a:lnTo>
                  <a:pt x="1024" y="88"/>
                </a:lnTo>
                <a:lnTo>
                  <a:pt x="1080" y="72"/>
                </a:lnTo>
                <a:lnTo>
                  <a:pt x="1072" y="64"/>
                </a:lnTo>
                <a:lnTo>
                  <a:pt x="1064" y="56"/>
                </a:lnTo>
                <a:lnTo>
                  <a:pt x="1072" y="56"/>
                </a:lnTo>
                <a:lnTo>
                  <a:pt x="1080" y="56"/>
                </a:lnTo>
                <a:lnTo>
                  <a:pt x="1080" y="48"/>
                </a:lnTo>
                <a:lnTo>
                  <a:pt x="1072" y="40"/>
                </a:lnTo>
                <a:lnTo>
                  <a:pt x="1072" y="32"/>
                </a:lnTo>
                <a:lnTo>
                  <a:pt x="1056" y="32"/>
                </a:lnTo>
                <a:lnTo>
                  <a:pt x="1048" y="16"/>
                </a:lnTo>
                <a:lnTo>
                  <a:pt x="1032" y="24"/>
                </a:lnTo>
                <a:lnTo>
                  <a:pt x="1032" y="16"/>
                </a:lnTo>
                <a:lnTo>
                  <a:pt x="1016" y="24"/>
                </a:lnTo>
                <a:lnTo>
                  <a:pt x="1000" y="32"/>
                </a:lnTo>
                <a:lnTo>
                  <a:pt x="992" y="32"/>
                </a:lnTo>
                <a:lnTo>
                  <a:pt x="1000" y="16"/>
                </a:lnTo>
                <a:lnTo>
                  <a:pt x="976" y="16"/>
                </a:lnTo>
                <a:lnTo>
                  <a:pt x="976" y="8"/>
                </a:lnTo>
                <a:lnTo>
                  <a:pt x="952" y="0"/>
                </a:lnTo>
                <a:lnTo>
                  <a:pt x="920" y="16"/>
                </a:lnTo>
                <a:lnTo>
                  <a:pt x="920" y="24"/>
                </a:lnTo>
                <a:lnTo>
                  <a:pt x="928" y="32"/>
                </a:lnTo>
                <a:lnTo>
                  <a:pt x="896" y="32"/>
                </a:lnTo>
                <a:lnTo>
                  <a:pt x="896" y="40"/>
                </a:lnTo>
                <a:lnTo>
                  <a:pt x="888" y="40"/>
                </a:lnTo>
                <a:lnTo>
                  <a:pt x="872" y="48"/>
                </a:lnTo>
                <a:lnTo>
                  <a:pt x="864" y="48"/>
                </a:lnTo>
                <a:lnTo>
                  <a:pt x="856" y="56"/>
                </a:lnTo>
                <a:lnTo>
                  <a:pt x="856" y="48"/>
                </a:lnTo>
                <a:lnTo>
                  <a:pt x="864" y="40"/>
                </a:lnTo>
                <a:lnTo>
                  <a:pt x="872" y="40"/>
                </a:lnTo>
                <a:lnTo>
                  <a:pt x="872" y="32"/>
                </a:lnTo>
                <a:lnTo>
                  <a:pt x="856" y="32"/>
                </a:lnTo>
                <a:lnTo>
                  <a:pt x="856" y="40"/>
                </a:lnTo>
                <a:lnTo>
                  <a:pt x="864" y="40"/>
                </a:lnTo>
                <a:lnTo>
                  <a:pt x="856" y="40"/>
                </a:lnTo>
                <a:lnTo>
                  <a:pt x="832" y="40"/>
                </a:lnTo>
                <a:lnTo>
                  <a:pt x="824" y="40"/>
                </a:lnTo>
                <a:lnTo>
                  <a:pt x="800" y="48"/>
                </a:lnTo>
                <a:lnTo>
                  <a:pt x="784" y="48"/>
                </a:lnTo>
                <a:lnTo>
                  <a:pt x="776" y="56"/>
                </a:lnTo>
                <a:lnTo>
                  <a:pt x="752" y="56"/>
                </a:lnTo>
                <a:lnTo>
                  <a:pt x="752" y="64"/>
                </a:lnTo>
                <a:lnTo>
                  <a:pt x="752" y="72"/>
                </a:lnTo>
                <a:lnTo>
                  <a:pt x="752" y="64"/>
                </a:lnTo>
                <a:lnTo>
                  <a:pt x="744" y="72"/>
                </a:lnTo>
                <a:lnTo>
                  <a:pt x="752" y="80"/>
                </a:lnTo>
                <a:lnTo>
                  <a:pt x="744" y="80"/>
                </a:lnTo>
                <a:lnTo>
                  <a:pt x="752" y="104"/>
                </a:lnTo>
                <a:lnTo>
                  <a:pt x="744" y="104"/>
                </a:lnTo>
                <a:lnTo>
                  <a:pt x="744" y="96"/>
                </a:lnTo>
                <a:lnTo>
                  <a:pt x="744" y="88"/>
                </a:lnTo>
                <a:lnTo>
                  <a:pt x="728" y="96"/>
                </a:lnTo>
                <a:lnTo>
                  <a:pt x="712" y="88"/>
                </a:lnTo>
                <a:lnTo>
                  <a:pt x="680" y="96"/>
                </a:lnTo>
                <a:lnTo>
                  <a:pt x="672" y="104"/>
                </a:lnTo>
                <a:lnTo>
                  <a:pt x="672" y="120"/>
                </a:lnTo>
                <a:lnTo>
                  <a:pt x="680" y="136"/>
                </a:lnTo>
                <a:lnTo>
                  <a:pt x="688" y="136"/>
                </a:lnTo>
                <a:lnTo>
                  <a:pt x="696" y="144"/>
                </a:lnTo>
                <a:lnTo>
                  <a:pt x="704" y="144"/>
                </a:lnTo>
                <a:lnTo>
                  <a:pt x="704" y="168"/>
                </a:lnTo>
                <a:lnTo>
                  <a:pt x="704" y="176"/>
                </a:lnTo>
                <a:lnTo>
                  <a:pt x="704" y="184"/>
                </a:lnTo>
                <a:lnTo>
                  <a:pt x="696" y="184"/>
                </a:lnTo>
                <a:lnTo>
                  <a:pt x="704" y="192"/>
                </a:lnTo>
                <a:lnTo>
                  <a:pt x="712" y="192"/>
                </a:lnTo>
                <a:lnTo>
                  <a:pt x="728" y="192"/>
                </a:lnTo>
                <a:lnTo>
                  <a:pt x="728" y="208"/>
                </a:lnTo>
                <a:lnTo>
                  <a:pt x="728" y="200"/>
                </a:lnTo>
                <a:lnTo>
                  <a:pt x="696" y="200"/>
                </a:lnTo>
                <a:lnTo>
                  <a:pt x="696" y="192"/>
                </a:lnTo>
                <a:lnTo>
                  <a:pt x="688" y="184"/>
                </a:lnTo>
                <a:lnTo>
                  <a:pt x="688" y="192"/>
                </a:lnTo>
                <a:lnTo>
                  <a:pt x="680" y="192"/>
                </a:lnTo>
                <a:lnTo>
                  <a:pt x="696" y="152"/>
                </a:lnTo>
                <a:lnTo>
                  <a:pt x="672" y="144"/>
                </a:lnTo>
                <a:lnTo>
                  <a:pt x="680" y="152"/>
                </a:lnTo>
                <a:lnTo>
                  <a:pt x="672" y="152"/>
                </a:lnTo>
                <a:lnTo>
                  <a:pt x="664" y="136"/>
                </a:lnTo>
                <a:lnTo>
                  <a:pt x="656" y="136"/>
                </a:lnTo>
                <a:lnTo>
                  <a:pt x="640" y="136"/>
                </a:lnTo>
                <a:lnTo>
                  <a:pt x="640" y="144"/>
                </a:lnTo>
                <a:lnTo>
                  <a:pt x="640" y="152"/>
                </a:lnTo>
                <a:lnTo>
                  <a:pt x="632" y="152"/>
                </a:lnTo>
                <a:lnTo>
                  <a:pt x="624" y="144"/>
                </a:lnTo>
                <a:lnTo>
                  <a:pt x="616" y="144"/>
                </a:lnTo>
                <a:lnTo>
                  <a:pt x="608" y="152"/>
                </a:lnTo>
                <a:lnTo>
                  <a:pt x="616" y="152"/>
                </a:lnTo>
                <a:lnTo>
                  <a:pt x="632" y="160"/>
                </a:lnTo>
                <a:lnTo>
                  <a:pt x="616" y="168"/>
                </a:lnTo>
                <a:lnTo>
                  <a:pt x="608" y="168"/>
                </a:lnTo>
                <a:lnTo>
                  <a:pt x="600" y="168"/>
                </a:lnTo>
                <a:lnTo>
                  <a:pt x="600" y="152"/>
                </a:lnTo>
                <a:lnTo>
                  <a:pt x="592" y="152"/>
                </a:lnTo>
                <a:lnTo>
                  <a:pt x="600" y="128"/>
                </a:lnTo>
                <a:lnTo>
                  <a:pt x="592" y="120"/>
                </a:lnTo>
                <a:lnTo>
                  <a:pt x="592" y="144"/>
                </a:lnTo>
                <a:lnTo>
                  <a:pt x="584" y="152"/>
                </a:lnTo>
                <a:lnTo>
                  <a:pt x="576" y="168"/>
                </a:lnTo>
                <a:lnTo>
                  <a:pt x="584" y="184"/>
                </a:lnTo>
                <a:lnTo>
                  <a:pt x="584" y="192"/>
                </a:lnTo>
                <a:lnTo>
                  <a:pt x="584" y="208"/>
                </a:lnTo>
                <a:lnTo>
                  <a:pt x="600" y="208"/>
                </a:lnTo>
                <a:lnTo>
                  <a:pt x="608" y="200"/>
                </a:lnTo>
                <a:lnTo>
                  <a:pt x="616" y="208"/>
                </a:lnTo>
                <a:lnTo>
                  <a:pt x="640" y="232"/>
                </a:lnTo>
                <a:lnTo>
                  <a:pt x="632" y="232"/>
                </a:lnTo>
                <a:lnTo>
                  <a:pt x="632" y="240"/>
                </a:lnTo>
                <a:lnTo>
                  <a:pt x="632" y="248"/>
                </a:lnTo>
                <a:lnTo>
                  <a:pt x="656" y="248"/>
                </a:lnTo>
                <a:lnTo>
                  <a:pt x="656" y="256"/>
                </a:lnTo>
                <a:lnTo>
                  <a:pt x="632" y="248"/>
                </a:lnTo>
                <a:lnTo>
                  <a:pt x="632" y="256"/>
                </a:lnTo>
                <a:lnTo>
                  <a:pt x="624" y="248"/>
                </a:lnTo>
                <a:lnTo>
                  <a:pt x="616" y="208"/>
                </a:lnTo>
                <a:lnTo>
                  <a:pt x="592" y="224"/>
                </a:lnTo>
                <a:lnTo>
                  <a:pt x="592" y="232"/>
                </a:lnTo>
                <a:lnTo>
                  <a:pt x="592" y="240"/>
                </a:lnTo>
                <a:lnTo>
                  <a:pt x="584" y="264"/>
                </a:lnTo>
                <a:lnTo>
                  <a:pt x="560" y="272"/>
                </a:lnTo>
                <a:lnTo>
                  <a:pt x="568" y="272"/>
                </a:lnTo>
                <a:lnTo>
                  <a:pt x="568" y="288"/>
                </a:lnTo>
                <a:lnTo>
                  <a:pt x="560" y="288"/>
                </a:lnTo>
                <a:lnTo>
                  <a:pt x="560" y="280"/>
                </a:lnTo>
                <a:lnTo>
                  <a:pt x="536" y="280"/>
                </a:lnTo>
                <a:lnTo>
                  <a:pt x="528" y="264"/>
                </a:lnTo>
                <a:lnTo>
                  <a:pt x="544" y="264"/>
                </a:lnTo>
                <a:lnTo>
                  <a:pt x="560" y="256"/>
                </a:lnTo>
                <a:lnTo>
                  <a:pt x="560" y="264"/>
                </a:lnTo>
                <a:lnTo>
                  <a:pt x="568" y="264"/>
                </a:lnTo>
                <a:lnTo>
                  <a:pt x="568" y="256"/>
                </a:lnTo>
                <a:lnTo>
                  <a:pt x="576" y="248"/>
                </a:lnTo>
                <a:lnTo>
                  <a:pt x="576" y="224"/>
                </a:lnTo>
                <a:lnTo>
                  <a:pt x="560" y="216"/>
                </a:lnTo>
                <a:lnTo>
                  <a:pt x="568" y="184"/>
                </a:lnTo>
                <a:lnTo>
                  <a:pt x="560" y="168"/>
                </a:lnTo>
                <a:lnTo>
                  <a:pt x="560" y="160"/>
                </a:lnTo>
                <a:lnTo>
                  <a:pt x="568" y="152"/>
                </a:lnTo>
                <a:lnTo>
                  <a:pt x="568" y="120"/>
                </a:lnTo>
                <a:lnTo>
                  <a:pt x="528" y="120"/>
                </a:lnTo>
                <a:lnTo>
                  <a:pt x="520" y="136"/>
                </a:lnTo>
                <a:lnTo>
                  <a:pt x="504" y="152"/>
                </a:lnTo>
                <a:lnTo>
                  <a:pt x="496" y="152"/>
                </a:lnTo>
                <a:lnTo>
                  <a:pt x="504" y="184"/>
                </a:lnTo>
                <a:lnTo>
                  <a:pt x="496" y="184"/>
                </a:lnTo>
                <a:lnTo>
                  <a:pt x="496" y="20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73" name="Rectangle 77"/>
          <p:cNvSpPr>
            <a:spLocks noChangeArrowheads="1"/>
          </p:cNvSpPr>
          <p:nvPr/>
        </p:nvSpPr>
        <p:spPr bwMode="auto">
          <a:xfrm>
            <a:off x="6805613" y="1957388"/>
            <a:ext cx="0" cy="1270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74" name="Rectangle 78"/>
          <p:cNvSpPr>
            <a:spLocks noChangeArrowheads="1"/>
          </p:cNvSpPr>
          <p:nvPr/>
        </p:nvSpPr>
        <p:spPr bwMode="auto">
          <a:xfrm>
            <a:off x="6780213" y="1970088"/>
            <a:ext cx="12700" cy="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75" name="Freeform 79"/>
          <p:cNvSpPr>
            <a:spLocks/>
          </p:cNvSpPr>
          <p:nvPr/>
        </p:nvSpPr>
        <p:spPr bwMode="auto">
          <a:xfrm>
            <a:off x="6818313" y="19700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0 h 9"/>
              <a:gd name="T4" fmla="*/ 0 w 9"/>
              <a:gd name="T5" fmla="*/ 20160542 h 9"/>
              <a:gd name="T6" fmla="*/ 20160542 w 9"/>
              <a:gd name="T7" fmla="*/ 0 h 9"/>
              <a:gd name="T8" fmla="*/ 0 w 9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9"/>
              <a:gd name="T17" fmla="*/ 9 w 9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76" name="Freeform 80"/>
          <p:cNvSpPr>
            <a:spLocks/>
          </p:cNvSpPr>
          <p:nvPr/>
        </p:nvSpPr>
        <p:spPr bwMode="auto">
          <a:xfrm>
            <a:off x="6767513" y="1970088"/>
            <a:ext cx="14287" cy="14287"/>
          </a:xfrm>
          <a:custGeom>
            <a:avLst/>
            <a:gdLst>
              <a:gd name="T0" fmla="*/ 20160542 w 9"/>
              <a:gd name="T1" fmla="*/ 0 h 9"/>
              <a:gd name="T2" fmla="*/ 0 w 9"/>
              <a:gd name="T3" fmla="*/ 20160542 h 9"/>
              <a:gd name="T4" fmla="*/ 20160542 w 9"/>
              <a:gd name="T5" fmla="*/ 20160542 h 9"/>
              <a:gd name="T6" fmla="*/ 20160542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77" name="Freeform 81"/>
          <p:cNvSpPr>
            <a:spLocks/>
          </p:cNvSpPr>
          <p:nvPr/>
        </p:nvSpPr>
        <p:spPr bwMode="auto">
          <a:xfrm>
            <a:off x="6805613" y="19827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78" name="Freeform 82"/>
          <p:cNvSpPr>
            <a:spLocks/>
          </p:cNvSpPr>
          <p:nvPr/>
        </p:nvSpPr>
        <p:spPr bwMode="auto">
          <a:xfrm>
            <a:off x="6792913" y="199548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79" name="Freeform 83"/>
          <p:cNvSpPr>
            <a:spLocks/>
          </p:cNvSpPr>
          <p:nvPr/>
        </p:nvSpPr>
        <p:spPr bwMode="auto">
          <a:xfrm>
            <a:off x="6831013" y="19954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80" name="Freeform 84"/>
          <p:cNvSpPr>
            <a:spLocks/>
          </p:cNvSpPr>
          <p:nvPr/>
        </p:nvSpPr>
        <p:spPr bwMode="auto">
          <a:xfrm>
            <a:off x="6805613" y="1995488"/>
            <a:ext cx="26987" cy="26987"/>
          </a:xfrm>
          <a:custGeom>
            <a:avLst/>
            <a:gdLst>
              <a:gd name="T0" fmla="*/ 20160874 w 17"/>
              <a:gd name="T1" fmla="*/ 0 h 17"/>
              <a:gd name="T2" fmla="*/ 0 w 17"/>
              <a:gd name="T3" fmla="*/ 20160874 h 17"/>
              <a:gd name="T4" fmla="*/ 20160874 w 17"/>
              <a:gd name="T5" fmla="*/ 20160874 h 17"/>
              <a:gd name="T6" fmla="*/ 40321747 w 17"/>
              <a:gd name="T7" fmla="*/ 20160874 h 17"/>
              <a:gd name="T8" fmla="*/ 40321747 w 17"/>
              <a:gd name="T9" fmla="*/ 40321747 h 17"/>
              <a:gd name="T10" fmla="*/ 40321747 w 17"/>
              <a:gd name="T11" fmla="*/ 20160874 h 17"/>
              <a:gd name="T12" fmla="*/ 40321747 w 17"/>
              <a:gd name="T13" fmla="*/ 0 h 17"/>
              <a:gd name="T14" fmla="*/ 20160874 w 17"/>
              <a:gd name="T15" fmla="*/ 0 h 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"/>
              <a:gd name="T25" fmla="*/ 0 h 17"/>
              <a:gd name="T26" fmla="*/ 17 w 17"/>
              <a:gd name="T27" fmla="*/ 17 h 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" h="17">
                <a:moveTo>
                  <a:pt x="8" y="0"/>
                </a:moveTo>
                <a:lnTo>
                  <a:pt x="0" y="8"/>
                </a:lnTo>
                <a:lnTo>
                  <a:pt x="8" y="8"/>
                </a:lnTo>
                <a:lnTo>
                  <a:pt x="16" y="8"/>
                </a:lnTo>
                <a:lnTo>
                  <a:pt x="16" y="16"/>
                </a:lnTo>
                <a:lnTo>
                  <a:pt x="16" y="8"/>
                </a:lnTo>
                <a:lnTo>
                  <a:pt x="16" y="0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81" name="Freeform 85"/>
          <p:cNvSpPr>
            <a:spLocks/>
          </p:cNvSpPr>
          <p:nvPr/>
        </p:nvSpPr>
        <p:spPr bwMode="auto">
          <a:xfrm>
            <a:off x="7529513" y="2465388"/>
            <a:ext cx="1587" cy="26987"/>
          </a:xfrm>
          <a:custGeom>
            <a:avLst/>
            <a:gdLst>
              <a:gd name="T0" fmla="*/ 0 w 1"/>
              <a:gd name="T1" fmla="*/ 0 h 17"/>
              <a:gd name="T2" fmla="*/ 0 w 1"/>
              <a:gd name="T3" fmla="*/ 0 h 17"/>
              <a:gd name="T4" fmla="*/ 0 w 1"/>
              <a:gd name="T5" fmla="*/ 40321747 h 17"/>
              <a:gd name="T6" fmla="*/ 0 w 1"/>
              <a:gd name="T7" fmla="*/ 20160874 h 17"/>
              <a:gd name="T8" fmla="*/ 0 w 1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17"/>
              <a:gd name="T17" fmla="*/ 1 w 1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17">
                <a:moveTo>
                  <a:pt x="0" y="0"/>
                </a:moveTo>
                <a:lnTo>
                  <a:pt x="0" y="0"/>
                </a:lnTo>
                <a:lnTo>
                  <a:pt x="0" y="16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82" name="Freeform 86"/>
          <p:cNvSpPr>
            <a:spLocks/>
          </p:cNvSpPr>
          <p:nvPr/>
        </p:nvSpPr>
        <p:spPr bwMode="auto">
          <a:xfrm>
            <a:off x="7288213" y="284638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83" name="Freeform 87"/>
          <p:cNvSpPr>
            <a:spLocks/>
          </p:cNvSpPr>
          <p:nvPr/>
        </p:nvSpPr>
        <p:spPr bwMode="auto">
          <a:xfrm>
            <a:off x="7250113" y="2859088"/>
            <a:ext cx="14287" cy="26987"/>
          </a:xfrm>
          <a:custGeom>
            <a:avLst/>
            <a:gdLst>
              <a:gd name="T0" fmla="*/ 20160542 w 9"/>
              <a:gd name="T1" fmla="*/ 0 h 17"/>
              <a:gd name="T2" fmla="*/ 0 w 9"/>
              <a:gd name="T3" fmla="*/ 40321747 h 17"/>
              <a:gd name="T4" fmla="*/ 20160542 w 9"/>
              <a:gd name="T5" fmla="*/ 40321747 h 17"/>
              <a:gd name="T6" fmla="*/ 20160542 w 9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7"/>
              <a:gd name="T14" fmla="*/ 9 w 9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7">
                <a:moveTo>
                  <a:pt x="8" y="0"/>
                </a:moveTo>
                <a:lnTo>
                  <a:pt x="0" y="16"/>
                </a:lnTo>
                <a:lnTo>
                  <a:pt x="8" y="16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84" name="Freeform 88"/>
          <p:cNvSpPr>
            <a:spLocks/>
          </p:cNvSpPr>
          <p:nvPr/>
        </p:nvSpPr>
        <p:spPr bwMode="auto">
          <a:xfrm>
            <a:off x="7224713" y="28844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85" name="Freeform 89"/>
          <p:cNvSpPr>
            <a:spLocks/>
          </p:cNvSpPr>
          <p:nvPr/>
        </p:nvSpPr>
        <p:spPr bwMode="auto">
          <a:xfrm>
            <a:off x="7199313" y="2897188"/>
            <a:ext cx="26987" cy="26987"/>
          </a:xfrm>
          <a:custGeom>
            <a:avLst/>
            <a:gdLst>
              <a:gd name="T0" fmla="*/ 20160874 w 17"/>
              <a:gd name="T1" fmla="*/ 0 h 17"/>
              <a:gd name="T2" fmla="*/ 0 w 17"/>
              <a:gd name="T3" fmla="*/ 20160874 h 17"/>
              <a:gd name="T4" fmla="*/ 0 w 17"/>
              <a:gd name="T5" fmla="*/ 40321747 h 17"/>
              <a:gd name="T6" fmla="*/ 40321747 w 17"/>
              <a:gd name="T7" fmla="*/ 20160874 h 17"/>
              <a:gd name="T8" fmla="*/ 20160874 w 17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7"/>
              <a:gd name="T17" fmla="*/ 17 w 17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7">
                <a:moveTo>
                  <a:pt x="8" y="0"/>
                </a:moveTo>
                <a:lnTo>
                  <a:pt x="0" y="8"/>
                </a:lnTo>
                <a:lnTo>
                  <a:pt x="0" y="16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86" name="Freeform 90"/>
          <p:cNvSpPr>
            <a:spLocks/>
          </p:cNvSpPr>
          <p:nvPr/>
        </p:nvSpPr>
        <p:spPr bwMode="auto">
          <a:xfrm>
            <a:off x="7173913" y="2922588"/>
            <a:ext cx="14287" cy="14287"/>
          </a:xfrm>
          <a:custGeom>
            <a:avLst/>
            <a:gdLst>
              <a:gd name="T0" fmla="*/ 20160542 w 9"/>
              <a:gd name="T1" fmla="*/ 0 h 9"/>
              <a:gd name="T2" fmla="*/ 0 w 9"/>
              <a:gd name="T3" fmla="*/ 20160542 h 9"/>
              <a:gd name="T4" fmla="*/ 20160542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87" name="Freeform 91"/>
          <p:cNvSpPr>
            <a:spLocks/>
          </p:cNvSpPr>
          <p:nvPr/>
        </p:nvSpPr>
        <p:spPr bwMode="auto">
          <a:xfrm>
            <a:off x="5294313" y="3405188"/>
            <a:ext cx="14287" cy="39687"/>
          </a:xfrm>
          <a:custGeom>
            <a:avLst/>
            <a:gdLst>
              <a:gd name="T0" fmla="*/ 20160542 w 9"/>
              <a:gd name="T1" fmla="*/ 60482994 h 25"/>
              <a:gd name="T2" fmla="*/ 0 w 9"/>
              <a:gd name="T3" fmla="*/ 40321992 h 25"/>
              <a:gd name="T4" fmla="*/ 20160542 w 9"/>
              <a:gd name="T5" fmla="*/ 0 h 25"/>
              <a:gd name="T6" fmla="*/ 20160542 w 9"/>
              <a:gd name="T7" fmla="*/ 60482994 h 25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25"/>
              <a:gd name="T14" fmla="*/ 9 w 9"/>
              <a:gd name="T15" fmla="*/ 25 h 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25">
                <a:moveTo>
                  <a:pt x="8" y="24"/>
                </a:moveTo>
                <a:lnTo>
                  <a:pt x="0" y="16"/>
                </a:lnTo>
                <a:lnTo>
                  <a:pt x="8" y="0"/>
                </a:lnTo>
                <a:lnTo>
                  <a:pt x="8" y="2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88" name="Freeform 92"/>
          <p:cNvSpPr>
            <a:spLocks/>
          </p:cNvSpPr>
          <p:nvPr/>
        </p:nvSpPr>
        <p:spPr bwMode="auto">
          <a:xfrm>
            <a:off x="6665913" y="3608388"/>
            <a:ext cx="77787" cy="153987"/>
          </a:xfrm>
          <a:custGeom>
            <a:avLst/>
            <a:gdLst>
              <a:gd name="T0" fmla="*/ 20161120 w 49"/>
              <a:gd name="T1" fmla="*/ 0 h 97"/>
              <a:gd name="T2" fmla="*/ 20161120 w 49"/>
              <a:gd name="T3" fmla="*/ 60483559 h 97"/>
              <a:gd name="T4" fmla="*/ 0 w 49"/>
              <a:gd name="T5" fmla="*/ 80644738 h 97"/>
              <a:gd name="T6" fmla="*/ 20161120 w 49"/>
              <a:gd name="T7" fmla="*/ 100805916 h 97"/>
              <a:gd name="T8" fmla="*/ 0 w 49"/>
              <a:gd name="T9" fmla="*/ 100805916 h 97"/>
              <a:gd name="T10" fmla="*/ 0 w 49"/>
              <a:gd name="T11" fmla="*/ 120967119 h 97"/>
              <a:gd name="T12" fmla="*/ 20161120 w 49"/>
              <a:gd name="T13" fmla="*/ 161289475 h 97"/>
              <a:gd name="T14" fmla="*/ 20161120 w 49"/>
              <a:gd name="T15" fmla="*/ 141128297 h 97"/>
              <a:gd name="T16" fmla="*/ 40322241 w 49"/>
              <a:gd name="T17" fmla="*/ 201611832 h 97"/>
              <a:gd name="T18" fmla="*/ 80644481 w 49"/>
              <a:gd name="T19" fmla="*/ 201611832 h 97"/>
              <a:gd name="T20" fmla="*/ 80644481 w 49"/>
              <a:gd name="T21" fmla="*/ 181450653 h 97"/>
              <a:gd name="T22" fmla="*/ 120966734 w 49"/>
              <a:gd name="T23" fmla="*/ 221773059 h 97"/>
              <a:gd name="T24" fmla="*/ 120966734 w 49"/>
              <a:gd name="T25" fmla="*/ 241934238 h 97"/>
              <a:gd name="T26" fmla="*/ 120966734 w 49"/>
              <a:gd name="T27" fmla="*/ 221773059 h 97"/>
              <a:gd name="T28" fmla="*/ 120966734 w 49"/>
              <a:gd name="T29" fmla="*/ 181450653 h 97"/>
              <a:gd name="T30" fmla="*/ 100805595 w 49"/>
              <a:gd name="T31" fmla="*/ 181450653 h 97"/>
              <a:gd name="T32" fmla="*/ 100805595 w 49"/>
              <a:gd name="T33" fmla="*/ 161289475 h 97"/>
              <a:gd name="T34" fmla="*/ 60483367 w 49"/>
              <a:gd name="T35" fmla="*/ 181450653 h 97"/>
              <a:gd name="T36" fmla="*/ 40322241 w 49"/>
              <a:gd name="T37" fmla="*/ 141128297 h 97"/>
              <a:gd name="T38" fmla="*/ 40322241 w 49"/>
              <a:gd name="T39" fmla="*/ 120967119 h 97"/>
              <a:gd name="T40" fmla="*/ 80644481 w 49"/>
              <a:gd name="T41" fmla="*/ 60483559 h 97"/>
              <a:gd name="T42" fmla="*/ 60483367 w 49"/>
              <a:gd name="T43" fmla="*/ 40322369 h 97"/>
              <a:gd name="T44" fmla="*/ 60483367 w 49"/>
              <a:gd name="T45" fmla="*/ 0 h 97"/>
              <a:gd name="T46" fmla="*/ 20161120 w 49"/>
              <a:gd name="T47" fmla="*/ 0 h 9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9"/>
              <a:gd name="T73" fmla="*/ 0 h 97"/>
              <a:gd name="T74" fmla="*/ 49 w 49"/>
              <a:gd name="T75" fmla="*/ 97 h 97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9" h="97">
                <a:moveTo>
                  <a:pt x="8" y="0"/>
                </a:moveTo>
                <a:lnTo>
                  <a:pt x="8" y="24"/>
                </a:lnTo>
                <a:lnTo>
                  <a:pt x="0" y="32"/>
                </a:lnTo>
                <a:lnTo>
                  <a:pt x="8" y="40"/>
                </a:lnTo>
                <a:lnTo>
                  <a:pt x="0" y="40"/>
                </a:lnTo>
                <a:lnTo>
                  <a:pt x="0" y="48"/>
                </a:lnTo>
                <a:lnTo>
                  <a:pt x="8" y="64"/>
                </a:lnTo>
                <a:lnTo>
                  <a:pt x="8" y="56"/>
                </a:lnTo>
                <a:lnTo>
                  <a:pt x="16" y="80"/>
                </a:lnTo>
                <a:lnTo>
                  <a:pt x="32" y="80"/>
                </a:lnTo>
                <a:lnTo>
                  <a:pt x="32" y="72"/>
                </a:lnTo>
                <a:lnTo>
                  <a:pt x="48" y="88"/>
                </a:lnTo>
                <a:lnTo>
                  <a:pt x="48" y="96"/>
                </a:lnTo>
                <a:lnTo>
                  <a:pt x="48" y="88"/>
                </a:lnTo>
                <a:lnTo>
                  <a:pt x="48" y="72"/>
                </a:lnTo>
                <a:lnTo>
                  <a:pt x="40" y="72"/>
                </a:lnTo>
                <a:lnTo>
                  <a:pt x="40" y="64"/>
                </a:lnTo>
                <a:lnTo>
                  <a:pt x="24" y="72"/>
                </a:lnTo>
                <a:lnTo>
                  <a:pt x="16" y="56"/>
                </a:lnTo>
                <a:lnTo>
                  <a:pt x="16" y="48"/>
                </a:lnTo>
                <a:lnTo>
                  <a:pt x="32" y="24"/>
                </a:lnTo>
                <a:lnTo>
                  <a:pt x="24" y="16"/>
                </a:lnTo>
                <a:lnTo>
                  <a:pt x="24" y="0"/>
                </a:lnTo>
                <a:lnTo>
                  <a:pt x="8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89" name="Freeform 93"/>
          <p:cNvSpPr>
            <a:spLocks/>
          </p:cNvSpPr>
          <p:nvPr/>
        </p:nvSpPr>
        <p:spPr bwMode="auto">
          <a:xfrm>
            <a:off x="6754813" y="37226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0" name="Freeform 94"/>
          <p:cNvSpPr>
            <a:spLocks/>
          </p:cNvSpPr>
          <p:nvPr/>
        </p:nvSpPr>
        <p:spPr bwMode="auto">
          <a:xfrm>
            <a:off x="6665913" y="3735388"/>
            <a:ext cx="26987" cy="26987"/>
          </a:xfrm>
          <a:custGeom>
            <a:avLst/>
            <a:gdLst>
              <a:gd name="T0" fmla="*/ 20160874 w 17"/>
              <a:gd name="T1" fmla="*/ 0 h 17"/>
              <a:gd name="T2" fmla="*/ 0 w 17"/>
              <a:gd name="T3" fmla="*/ 0 h 17"/>
              <a:gd name="T4" fmla="*/ 40321747 w 17"/>
              <a:gd name="T5" fmla="*/ 20160874 h 17"/>
              <a:gd name="T6" fmla="*/ 40321747 w 17"/>
              <a:gd name="T7" fmla="*/ 40321747 h 17"/>
              <a:gd name="T8" fmla="*/ 40321747 w 17"/>
              <a:gd name="T9" fmla="*/ 0 h 17"/>
              <a:gd name="T10" fmla="*/ 20160874 w 17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17"/>
              <a:gd name="T20" fmla="*/ 17 w 17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17">
                <a:moveTo>
                  <a:pt x="8" y="0"/>
                </a:moveTo>
                <a:lnTo>
                  <a:pt x="0" y="0"/>
                </a:lnTo>
                <a:lnTo>
                  <a:pt x="16" y="8"/>
                </a:lnTo>
                <a:lnTo>
                  <a:pt x="16" y="16"/>
                </a:lnTo>
                <a:lnTo>
                  <a:pt x="16" y="0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1" name="Freeform 95"/>
          <p:cNvSpPr>
            <a:spLocks/>
          </p:cNvSpPr>
          <p:nvPr/>
        </p:nvSpPr>
        <p:spPr bwMode="auto">
          <a:xfrm>
            <a:off x="6754813" y="3760788"/>
            <a:ext cx="14287" cy="26987"/>
          </a:xfrm>
          <a:custGeom>
            <a:avLst/>
            <a:gdLst>
              <a:gd name="T0" fmla="*/ 0 w 9"/>
              <a:gd name="T1" fmla="*/ 0 h 17"/>
              <a:gd name="T2" fmla="*/ 20160542 w 9"/>
              <a:gd name="T3" fmla="*/ 20160874 h 17"/>
              <a:gd name="T4" fmla="*/ 20160542 w 9"/>
              <a:gd name="T5" fmla="*/ 40321747 h 17"/>
              <a:gd name="T6" fmla="*/ 20160542 w 9"/>
              <a:gd name="T7" fmla="*/ 20160874 h 17"/>
              <a:gd name="T8" fmla="*/ 20160542 w 9"/>
              <a:gd name="T9" fmla="*/ 0 h 17"/>
              <a:gd name="T10" fmla="*/ 0 w 9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"/>
              <a:gd name="T19" fmla="*/ 0 h 17"/>
              <a:gd name="T20" fmla="*/ 9 w 9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" h="17">
                <a:moveTo>
                  <a:pt x="0" y="0"/>
                </a:moveTo>
                <a:lnTo>
                  <a:pt x="8" y="8"/>
                </a:lnTo>
                <a:lnTo>
                  <a:pt x="8" y="16"/>
                </a:ln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2" name="Rectangle 96"/>
          <p:cNvSpPr>
            <a:spLocks noChangeArrowheads="1"/>
          </p:cNvSpPr>
          <p:nvPr/>
        </p:nvSpPr>
        <p:spPr bwMode="auto">
          <a:xfrm>
            <a:off x="6704013" y="3760788"/>
            <a:ext cx="0" cy="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3" name="Freeform 97"/>
          <p:cNvSpPr>
            <a:spLocks/>
          </p:cNvSpPr>
          <p:nvPr/>
        </p:nvSpPr>
        <p:spPr bwMode="auto">
          <a:xfrm>
            <a:off x="6653213" y="3760788"/>
            <a:ext cx="14287" cy="14287"/>
          </a:xfrm>
          <a:custGeom>
            <a:avLst/>
            <a:gdLst>
              <a:gd name="T0" fmla="*/ 0 w 9"/>
              <a:gd name="T1" fmla="*/ 0 h 9"/>
              <a:gd name="T2" fmla="*/ 20160542 w 9"/>
              <a:gd name="T3" fmla="*/ 20160542 h 9"/>
              <a:gd name="T4" fmla="*/ 0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4" name="Freeform 98"/>
          <p:cNvSpPr>
            <a:spLocks/>
          </p:cNvSpPr>
          <p:nvPr/>
        </p:nvSpPr>
        <p:spPr bwMode="auto">
          <a:xfrm>
            <a:off x="6729413" y="37607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0542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5" name="Freeform 99"/>
          <p:cNvSpPr>
            <a:spLocks/>
          </p:cNvSpPr>
          <p:nvPr/>
        </p:nvSpPr>
        <p:spPr bwMode="auto">
          <a:xfrm>
            <a:off x="6704013" y="3786188"/>
            <a:ext cx="14287" cy="26987"/>
          </a:xfrm>
          <a:custGeom>
            <a:avLst/>
            <a:gdLst>
              <a:gd name="T0" fmla="*/ 0 w 9"/>
              <a:gd name="T1" fmla="*/ 0 h 17"/>
              <a:gd name="T2" fmla="*/ 0 w 9"/>
              <a:gd name="T3" fmla="*/ 40321747 h 17"/>
              <a:gd name="T4" fmla="*/ 20160542 w 9"/>
              <a:gd name="T5" fmla="*/ 20160874 h 17"/>
              <a:gd name="T6" fmla="*/ 20160542 w 9"/>
              <a:gd name="T7" fmla="*/ 0 h 17"/>
              <a:gd name="T8" fmla="*/ 0 w 9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17"/>
              <a:gd name="T17" fmla="*/ 9 w 9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17">
                <a:moveTo>
                  <a:pt x="0" y="0"/>
                </a:moveTo>
                <a:lnTo>
                  <a:pt x="0" y="16"/>
                </a:ln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6" name="Freeform 100"/>
          <p:cNvSpPr>
            <a:spLocks/>
          </p:cNvSpPr>
          <p:nvPr/>
        </p:nvSpPr>
        <p:spPr bwMode="auto">
          <a:xfrm>
            <a:off x="6615113" y="3786188"/>
            <a:ext cx="39687" cy="77787"/>
          </a:xfrm>
          <a:custGeom>
            <a:avLst/>
            <a:gdLst>
              <a:gd name="T0" fmla="*/ 60482994 w 25"/>
              <a:gd name="T1" fmla="*/ 0 h 49"/>
              <a:gd name="T2" fmla="*/ 60482994 w 25"/>
              <a:gd name="T3" fmla="*/ 20161120 h 49"/>
              <a:gd name="T4" fmla="*/ 40321992 w 25"/>
              <a:gd name="T5" fmla="*/ 20161120 h 49"/>
              <a:gd name="T6" fmla="*/ 20160996 w 25"/>
              <a:gd name="T7" fmla="*/ 80644481 h 49"/>
              <a:gd name="T8" fmla="*/ 0 w 25"/>
              <a:gd name="T9" fmla="*/ 100805595 h 49"/>
              <a:gd name="T10" fmla="*/ 0 w 25"/>
              <a:gd name="T11" fmla="*/ 120966734 h 49"/>
              <a:gd name="T12" fmla="*/ 20160996 w 25"/>
              <a:gd name="T13" fmla="*/ 100805595 h 49"/>
              <a:gd name="T14" fmla="*/ 40321992 w 25"/>
              <a:gd name="T15" fmla="*/ 60483367 h 49"/>
              <a:gd name="T16" fmla="*/ 60482994 w 25"/>
              <a:gd name="T17" fmla="*/ 40322241 h 49"/>
              <a:gd name="T18" fmla="*/ 60482994 w 25"/>
              <a:gd name="T19" fmla="*/ 0 h 4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"/>
              <a:gd name="T31" fmla="*/ 0 h 49"/>
              <a:gd name="T32" fmla="*/ 25 w 25"/>
              <a:gd name="T33" fmla="*/ 49 h 4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" h="49">
                <a:moveTo>
                  <a:pt x="24" y="0"/>
                </a:moveTo>
                <a:lnTo>
                  <a:pt x="24" y="8"/>
                </a:lnTo>
                <a:lnTo>
                  <a:pt x="16" y="8"/>
                </a:lnTo>
                <a:lnTo>
                  <a:pt x="8" y="32"/>
                </a:lnTo>
                <a:lnTo>
                  <a:pt x="0" y="40"/>
                </a:lnTo>
                <a:lnTo>
                  <a:pt x="0" y="48"/>
                </a:lnTo>
                <a:lnTo>
                  <a:pt x="8" y="40"/>
                </a:lnTo>
                <a:lnTo>
                  <a:pt x="16" y="24"/>
                </a:lnTo>
                <a:lnTo>
                  <a:pt x="24" y="16"/>
                </a:lnTo>
                <a:lnTo>
                  <a:pt x="24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7" name="Freeform 101"/>
          <p:cNvSpPr>
            <a:spLocks/>
          </p:cNvSpPr>
          <p:nvPr/>
        </p:nvSpPr>
        <p:spPr bwMode="auto">
          <a:xfrm>
            <a:off x="6754813" y="3786188"/>
            <a:ext cx="26987" cy="39687"/>
          </a:xfrm>
          <a:custGeom>
            <a:avLst/>
            <a:gdLst>
              <a:gd name="T0" fmla="*/ 0 w 17"/>
              <a:gd name="T1" fmla="*/ 0 h 25"/>
              <a:gd name="T2" fmla="*/ 0 w 17"/>
              <a:gd name="T3" fmla="*/ 20160996 h 25"/>
              <a:gd name="T4" fmla="*/ 20160874 w 17"/>
              <a:gd name="T5" fmla="*/ 20160996 h 25"/>
              <a:gd name="T6" fmla="*/ 20160874 w 17"/>
              <a:gd name="T7" fmla="*/ 40321992 h 25"/>
              <a:gd name="T8" fmla="*/ 40321747 w 17"/>
              <a:gd name="T9" fmla="*/ 60482994 h 25"/>
              <a:gd name="T10" fmla="*/ 20160874 w 17"/>
              <a:gd name="T11" fmla="*/ 40321992 h 25"/>
              <a:gd name="T12" fmla="*/ 20160874 w 17"/>
              <a:gd name="T13" fmla="*/ 0 h 25"/>
              <a:gd name="T14" fmla="*/ 0 w 17"/>
              <a:gd name="T15" fmla="*/ 0 h 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"/>
              <a:gd name="T25" fmla="*/ 0 h 25"/>
              <a:gd name="T26" fmla="*/ 17 w 17"/>
              <a:gd name="T27" fmla="*/ 25 h 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" h="25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8" y="16"/>
                </a:lnTo>
                <a:lnTo>
                  <a:pt x="16" y="24"/>
                </a:lnTo>
                <a:lnTo>
                  <a:pt x="8" y="16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8" name="Freeform 102"/>
          <p:cNvSpPr>
            <a:spLocks/>
          </p:cNvSpPr>
          <p:nvPr/>
        </p:nvSpPr>
        <p:spPr bwMode="auto">
          <a:xfrm>
            <a:off x="6704013" y="3798888"/>
            <a:ext cx="39687" cy="39687"/>
          </a:xfrm>
          <a:custGeom>
            <a:avLst/>
            <a:gdLst>
              <a:gd name="T0" fmla="*/ 20160996 w 25"/>
              <a:gd name="T1" fmla="*/ 0 h 25"/>
              <a:gd name="T2" fmla="*/ 20160996 w 25"/>
              <a:gd name="T3" fmla="*/ 40321992 h 25"/>
              <a:gd name="T4" fmla="*/ 0 w 25"/>
              <a:gd name="T5" fmla="*/ 40321992 h 25"/>
              <a:gd name="T6" fmla="*/ 0 w 25"/>
              <a:gd name="T7" fmla="*/ 60482994 h 25"/>
              <a:gd name="T8" fmla="*/ 20160996 w 25"/>
              <a:gd name="T9" fmla="*/ 60482994 h 25"/>
              <a:gd name="T10" fmla="*/ 40321992 w 25"/>
              <a:gd name="T11" fmla="*/ 60482994 h 25"/>
              <a:gd name="T12" fmla="*/ 40321992 w 25"/>
              <a:gd name="T13" fmla="*/ 40321992 h 25"/>
              <a:gd name="T14" fmla="*/ 40321992 w 25"/>
              <a:gd name="T15" fmla="*/ 60482994 h 25"/>
              <a:gd name="T16" fmla="*/ 60482994 w 25"/>
              <a:gd name="T17" fmla="*/ 20160996 h 25"/>
              <a:gd name="T18" fmla="*/ 60482994 w 25"/>
              <a:gd name="T19" fmla="*/ 0 h 25"/>
              <a:gd name="T20" fmla="*/ 40321992 w 25"/>
              <a:gd name="T21" fmla="*/ 20160996 h 25"/>
              <a:gd name="T22" fmla="*/ 40321992 w 25"/>
              <a:gd name="T23" fmla="*/ 0 h 25"/>
              <a:gd name="T24" fmla="*/ 20160996 w 25"/>
              <a:gd name="T25" fmla="*/ 0 h 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25"/>
              <a:gd name="T41" fmla="*/ 25 w 25"/>
              <a:gd name="T42" fmla="*/ 25 h 2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25">
                <a:moveTo>
                  <a:pt x="8" y="0"/>
                </a:moveTo>
                <a:lnTo>
                  <a:pt x="8" y="16"/>
                </a:lnTo>
                <a:lnTo>
                  <a:pt x="0" y="16"/>
                </a:lnTo>
                <a:lnTo>
                  <a:pt x="0" y="24"/>
                </a:lnTo>
                <a:lnTo>
                  <a:pt x="8" y="24"/>
                </a:lnTo>
                <a:lnTo>
                  <a:pt x="16" y="24"/>
                </a:lnTo>
                <a:lnTo>
                  <a:pt x="16" y="16"/>
                </a:lnTo>
                <a:lnTo>
                  <a:pt x="16" y="24"/>
                </a:lnTo>
                <a:lnTo>
                  <a:pt x="24" y="8"/>
                </a:lnTo>
                <a:lnTo>
                  <a:pt x="24" y="0"/>
                </a:lnTo>
                <a:lnTo>
                  <a:pt x="16" y="8"/>
                </a:lnTo>
                <a:lnTo>
                  <a:pt x="16" y="0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9" name="Freeform 103"/>
          <p:cNvSpPr>
            <a:spLocks/>
          </p:cNvSpPr>
          <p:nvPr/>
        </p:nvSpPr>
        <p:spPr bwMode="auto">
          <a:xfrm>
            <a:off x="6729413" y="38115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00" name="Freeform 104"/>
          <p:cNvSpPr>
            <a:spLocks/>
          </p:cNvSpPr>
          <p:nvPr/>
        </p:nvSpPr>
        <p:spPr bwMode="auto">
          <a:xfrm>
            <a:off x="6742113" y="3811588"/>
            <a:ext cx="14287" cy="14287"/>
          </a:xfrm>
          <a:custGeom>
            <a:avLst/>
            <a:gdLst>
              <a:gd name="T0" fmla="*/ 20160542 w 9"/>
              <a:gd name="T1" fmla="*/ 0 h 9"/>
              <a:gd name="T2" fmla="*/ 0 w 9"/>
              <a:gd name="T3" fmla="*/ 20160542 h 9"/>
              <a:gd name="T4" fmla="*/ 20160542 w 9"/>
              <a:gd name="T5" fmla="*/ 20160542 h 9"/>
              <a:gd name="T6" fmla="*/ 20160542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01" name="Freeform 105"/>
          <p:cNvSpPr>
            <a:spLocks/>
          </p:cNvSpPr>
          <p:nvPr/>
        </p:nvSpPr>
        <p:spPr bwMode="auto">
          <a:xfrm>
            <a:off x="6704013" y="3836988"/>
            <a:ext cx="90487" cy="90487"/>
          </a:xfrm>
          <a:custGeom>
            <a:avLst/>
            <a:gdLst>
              <a:gd name="T0" fmla="*/ 100805691 w 57"/>
              <a:gd name="T1" fmla="*/ 0 h 57"/>
              <a:gd name="T2" fmla="*/ 100805691 w 57"/>
              <a:gd name="T3" fmla="*/ 20161139 h 57"/>
              <a:gd name="T4" fmla="*/ 80644558 w 57"/>
              <a:gd name="T5" fmla="*/ 20161139 h 57"/>
              <a:gd name="T6" fmla="*/ 80644558 w 57"/>
              <a:gd name="T7" fmla="*/ 40322279 h 57"/>
              <a:gd name="T8" fmla="*/ 60483424 w 57"/>
              <a:gd name="T9" fmla="*/ 40322279 h 57"/>
              <a:gd name="T10" fmla="*/ 40322279 w 57"/>
              <a:gd name="T11" fmla="*/ 40322279 h 57"/>
              <a:gd name="T12" fmla="*/ 20161139 w 57"/>
              <a:gd name="T13" fmla="*/ 40322279 h 57"/>
              <a:gd name="T14" fmla="*/ 0 w 57"/>
              <a:gd name="T15" fmla="*/ 40322279 h 57"/>
              <a:gd name="T16" fmla="*/ 0 w 57"/>
              <a:gd name="T17" fmla="*/ 60483424 h 57"/>
              <a:gd name="T18" fmla="*/ 0 w 57"/>
              <a:gd name="T19" fmla="*/ 80644558 h 57"/>
              <a:gd name="T20" fmla="*/ 0 w 57"/>
              <a:gd name="T21" fmla="*/ 100805691 h 57"/>
              <a:gd name="T22" fmla="*/ 20161139 w 57"/>
              <a:gd name="T23" fmla="*/ 80644558 h 57"/>
              <a:gd name="T24" fmla="*/ 20161139 w 57"/>
              <a:gd name="T25" fmla="*/ 60483424 h 57"/>
              <a:gd name="T26" fmla="*/ 20161139 w 57"/>
              <a:gd name="T27" fmla="*/ 80644558 h 57"/>
              <a:gd name="T28" fmla="*/ 60483424 w 57"/>
              <a:gd name="T29" fmla="*/ 80644558 h 57"/>
              <a:gd name="T30" fmla="*/ 60483424 w 57"/>
              <a:gd name="T31" fmla="*/ 100805691 h 57"/>
              <a:gd name="T32" fmla="*/ 60483424 w 57"/>
              <a:gd name="T33" fmla="*/ 120966849 h 57"/>
              <a:gd name="T34" fmla="*/ 100805691 w 57"/>
              <a:gd name="T35" fmla="*/ 141127982 h 57"/>
              <a:gd name="T36" fmla="*/ 120966849 w 57"/>
              <a:gd name="T37" fmla="*/ 141127982 h 57"/>
              <a:gd name="T38" fmla="*/ 100805691 w 57"/>
              <a:gd name="T39" fmla="*/ 100805691 h 57"/>
              <a:gd name="T40" fmla="*/ 120966849 w 57"/>
              <a:gd name="T41" fmla="*/ 120966849 h 57"/>
              <a:gd name="T42" fmla="*/ 120966849 w 57"/>
              <a:gd name="T43" fmla="*/ 80644558 h 57"/>
              <a:gd name="T44" fmla="*/ 120966849 w 57"/>
              <a:gd name="T45" fmla="*/ 60483424 h 57"/>
              <a:gd name="T46" fmla="*/ 141127982 w 57"/>
              <a:gd name="T47" fmla="*/ 40322279 h 57"/>
              <a:gd name="T48" fmla="*/ 120966849 w 57"/>
              <a:gd name="T49" fmla="*/ 0 h 57"/>
              <a:gd name="T50" fmla="*/ 100805691 w 57"/>
              <a:gd name="T51" fmla="*/ 0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7"/>
              <a:gd name="T79" fmla="*/ 0 h 57"/>
              <a:gd name="T80" fmla="*/ 57 w 57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7" h="57">
                <a:moveTo>
                  <a:pt x="40" y="0"/>
                </a:moveTo>
                <a:lnTo>
                  <a:pt x="40" y="8"/>
                </a:lnTo>
                <a:lnTo>
                  <a:pt x="32" y="8"/>
                </a:lnTo>
                <a:lnTo>
                  <a:pt x="32" y="16"/>
                </a:lnTo>
                <a:lnTo>
                  <a:pt x="24" y="16"/>
                </a:lnTo>
                <a:lnTo>
                  <a:pt x="16" y="16"/>
                </a:lnTo>
                <a:lnTo>
                  <a:pt x="8" y="16"/>
                </a:lnTo>
                <a:lnTo>
                  <a:pt x="0" y="16"/>
                </a:lnTo>
                <a:lnTo>
                  <a:pt x="0" y="24"/>
                </a:lnTo>
                <a:lnTo>
                  <a:pt x="0" y="32"/>
                </a:lnTo>
                <a:lnTo>
                  <a:pt x="0" y="40"/>
                </a:lnTo>
                <a:lnTo>
                  <a:pt x="8" y="32"/>
                </a:lnTo>
                <a:lnTo>
                  <a:pt x="8" y="24"/>
                </a:lnTo>
                <a:lnTo>
                  <a:pt x="8" y="32"/>
                </a:lnTo>
                <a:lnTo>
                  <a:pt x="24" y="32"/>
                </a:lnTo>
                <a:lnTo>
                  <a:pt x="24" y="40"/>
                </a:lnTo>
                <a:lnTo>
                  <a:pt x="24" y="48"/>
                </a:lnTo>
                <a:lnTo>
                  <a:pt x="40" y="56"/>
                </a:lnTo>
                <a:lnTo>
                  <a:pt x="48" y="56"/>
                </a:lnTo>
                <a:lnTo>
                  <a:pt x="40" y="40"/>
                </a:lnTo>
                <a:lnTo>
                  <a:pt x="48" y="48"/>
                </a:lnTo>
                <a:lnTo>
                  <a:pt x="48" y="32"/>
                </a:lnTo>
                <a:lnTo>
                  <a:pt x="48" y="24"/>
                </a:lnTo>
                <a:lnTo>
                  <a:pt x="56" y="16"/>
                </a:lnTo>
                <a:lnTo>
                  <a:pt x="48" y="0"/>
                </a:lnTo>
                <a:lnTo>
                  <a:pt x="4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02" name="Freeform 106"/>
          <p:cNvSpPr>
            <a:spLocks/>
          </p:cNvSpPr>
          <p:nvPr/>
        </p:nvSpPr>
        <p:spPr bwMode="auto">
          <a:xfrm>
            <a:off x="5510213" y="3125788"/>
            <a:ext cx="306387" cy="344487"/>
          </a:xfrm>
          <a:custGeom>
            <a:avLst/>
            <a:gdLst>
              <a:gd name="T0" fmla="*/ 221773417 w 193"/>
              <a:gd name="T1" fmla="*/ 544353005 h 217"/>
              <a:gd name="T2" fmla="*/ 241934628 w 193"/>
              <a:gd name="T3" fmla="*/ 524191790 h 217"/>
              <a:gd name="T4" fmla="*/ 262095839 w 193"/>
              <a:gd name="T5" fmla="*/ 483869360 h 217"/>
              <a:gd name="T6" fmla="*/ 241934628 w 193"/>
              <a:gd name="T7" fmla="*/ 463708145 h 217"/>
              <a:gd name="T8" fmla="*/ 241934628 w 193"/>
              <a:gd name="T9" fmla="*/ 423385715 h 217"/>
              <a:gd name="T10" fmla="*/ 282257049 w 193"/>
              <a:gd name="T11" fmla="*/ 403224401 h 217"/>
              <a:gd name="T12" fmla="*/ 302418260 w 193"/>
              <a:gd name="T13" fmla="*/ 383063185 h 217"/>
              <a:gd name="T14" fmla="*/ 322579471 w 193"/>
              <a:gd name="T15" fmla="*/ 342740755 h 217"/>
              <a:gd name="T16" fmla="*/ 342740682 w 193"/>
              <a:gd name="T17" fmla="*/ 322579540 h 217"/>
              <a:gd name="T18" fmla="*/ 383063103 w 193"/>
              <a:gd name="T19" fmla="*/ 282257110 h 217"/>
              <a:gd name="T20" fmla="*/ 383063103 w 193"/>
              <a:gd name="T21" fmla="*/ 241934680 h 217"/>
              <a:gd name="T22" fmla="*/ 403224314 w 193"/>
              <a:gd name="T23" fmla="*/ 221773465 h 217"/>
              <a:gd name="T24" fmla="*/ 362901892 w 193"/>
              <a:gd name="T25" fmla="*/ 201612200 h 217"/>
              <a:gd name="T26" fmla="*/ 362901892 w 193"/>
              <a:gd name="T27" fmla="*/ 161289770 h 217"/>
              <a:gd name="T28" fmla="*/ 362901892 w 193"/>
              <a:gd name="T29" fmla="*/ 120967340 h 217"/>
              <a:gd name="T30" fmla="*/ 403224314 w 193"/>
              <a:gd name="T31" fmla="*/ 120967340 h 217"/>
              <a:gd name="T32" fmla="*/ 443546834 w 193"/>
              <a:gd name="T33" fmla="*/ 100806100 h 217"/>
              <a:gd name="T34" fmla="*/ 483869256 w 193"/>
              <a:gd name="T35" fmla="*/ 60483670 h 217"/>
              <a:gd name="T36" fmla="*/ 423385624 w 193"/>
              <a:gd name="T37" fmla="*/ 0 h 217"/>
              <a:gd name="T38" fmla="*/ 383063103 w 193"/>
              <a:gd name="T39" fmla="*/ 20161221 h 217"/>
              <a:gd name="T40" fmla="*/ 342740682 w 193"/>
              <a:gd name="T41" fmla="*/ 20161221 h 217"/>
              <a:gd name="T42" fmla="*/ 282257049 w 193"/>
              <a:gd name="T43" fmla="*/ 60483670 h 217"/>
              <a:gd name="T44" fmla="*/ 282257049 w 193"/>
              <a:gd name="T45" fmla="*/ 100806100 h 217"/>
              <a:gd name="T46" fmla="*/ 241934628 w 193"/>
              <a:gd name="T47" fmla="*/ 100806100 h 217"/>
              <a:gd name="T48" fmla="*/ 241934628 w 193"/>
              <a:gd name="T49" fmla="*/ 141128555 h 217"/>
              <a:gd name="T50" fmla="*/ 241934628 w 193"/>
              <a:gd name="T51" fmla="*/ 181450985 h 217"/>
              <a:gd name="T52" fmla="*/ 201612157 w 193"/>
              <a:gd name="T53" fmla="*/ 181450985 h 217"/>
              <a:gd name="T54" fmla="*/ 181450946 w 193"/>
              <a:gd name="T55" fmla="*/ 221773465 h 217"/>
              <a:gd name="T56" fmla="*/ 141128525 w 193"/>
              <a:gd name="T57" fmla="*/ 241934680 h 217"/>
              <a:gd name="T58" fmla="*/ 120967314 w 193"/>
              <a:gd name="T59" fmla="*/ 282257110 h 217"/>
              <a:gd name="T60" fmla="*/ 100806078 w 193"/>
              <a:gd name="T61" fmla="*/ 302418325 h 217"/>
              <a:gd name="T62" fmla="*/ 60483657 w 193"/>
              <a:gd name="T63" fmla="*/ 302418325 h 217"/>
              <a:gd name="T64" fmla="*/ 0 w 193"/>
              <a:gd name="T65" fmla="*/ 282257110 h 217"/>
              <a:gd name="T66" fmla="*/ 20161217 w 193"/>
              <a:gd name="T67" fmla="*/ 342740755 h 217"/>
              <a:gd name="T68" fmla="*/ 40322434 w 193"/>
              <a:gd name="T69" fmla="*/ 362901970 h 217"/>
              <a:gd name="T70" fmla="*/ 60483657 w 193"/>
              <a:gd name="T71" fmla="*/ 403224401 h 217"/>
              <a:gd name="T72" fmla="*/ 40322434 w 193"/>
              <a:gd name="T73" fmla="*/ 423385715 h 217"/>
              <a:gd name="T74" fmla="*/ 0 w 193"/>
              <a:gd name="T75" fmla="*/ 463708145 h 217"/>
              <a:gd name="T76" fmla="*/ 141128525 w 193"/>
              <a:gd name="T77" fmla="*/ 483869360 h 217"/>
              <a:gd name="T78" fmla="*/ 161289735 w 193"/>
              <a:gd name="T79" fmla="*/ 524191790 h 217"/>
              <a:gd name="T80" fmla="*/ 181450946 w 193"/>
              <a:gd name="T81" fmla="*/ 544353005 h 217"/>
              <a:gd name="T82" fmla="*/ 221773417 w 193"/>
              <a:gd name="T83" fmla="*/ 544353005 h 21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93"/>
              <a:gd name="T127" fmla="*/ 0 h 217"/>
              <a:gd name="T128" fmla="*/ 193 w 193"/>
              <a:gd name="T129" fmla="*/ 217 h 21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93" h="217">
                <a:moveTo>
                  <a:pt x="88" y="216"/>
                </a:moveTo>
                <a:lnTo>
                  <a:pt x="88" y="216"/>
                </a:lnTo>
                <a:lnTo>
                  <a:pt x="88" y="208"/>
                </a:lnTo>
                <a:lnTo>
                  <a:pt x="96" y="208"/>
                </a:lnTo>
                <a:lnTo>
                  <a:pt x="104" y="200"/>
                </a:lnTo>
                <a:lnTo>
                  <a:pt x="104" y="192"/>
                </a:lnTo>
                <a:lnTo>
                  <a:pt x="96" y="192"/>
                </a:lnTo>
                <a:lnTo>
                  <a:pt x="96" y="184"/>
                </a:lnTo>
                <a:lnTo>
                  <a:pt x="104" y="176"/>
                </a:lnTo>
                <a:lnTo>
                  <a:pt x="96" y="168"/>
                </a:lnTo>
                <a:lnTo>
                  <a:pt x="104" y="160"/>
                </a:lnTo>
                <a:lnTo>
                  <a:pt x="112" y="160"/>
                </a:lnTo>
                <a:lnTo>
                  <a:pt x="112" y="152"/>
                </a:lnTo>
                <a:lnTo>
                  <a:pt x="120" y="152"/>
                </a:lnTo>
                <a:lnTo>
                  <a:pt x="128" y="144"/>
                </a:lnTo>
                <a:lnTo>
                  <a:pt x="128" y="136"/>
                </a:lnTo>
                <a:lnTo>
                  <a:pt x="136" y="136"/>
                </a:lnTo>
                <a:lnTo>
                  <a:pt x="136" y="128"/>
                </a:lnTo>
                <a:lnTo>
                  <a:pt x="144" y="120"/>
                </a:lnTo>
                <a:lnTo>
                  <a:pt x="152" y="112"/>
                </a:lnTo>
                <a:lnTo>
                  <a:pt x="152" y="104"/>
                </a:lnTo>
                <a:lnTo>
                  <a:pt x="152" y="96"/>
                </a:lnTo>
                <a:lnTo>
                  <a:pt x="160" y="96"/>
                </a:lnTo>
                <a:lnTo>
                  <a:pt x="160" y="88"/>
                </a:lnTo>
                <a:lnTo>
                  <a:pt x="152" y="80"/>
                </a:lnTo>
                <a:lnTo>
                  <a:pt x="144" y="80"/>
                </a:lnTo>
                <a:lnTo>
                  <a:pt x="144" y="72"/>
                </a:lnTo>
                <a:lnTo>
                  <a:pt x="144" y="64"/>
                </a:lnTo>
                <a:lnTo>
                  <a:pt x="136" y="56"/>
                </a:lnTo>
                <a:lnTo>
                  <a:pt x="144" y="48"/>
                </a:lnTo>
                <a:lnTo>
                  <a:pt x="152" y="48"/>
                </a:lnTo>
                <a:lnTo>
                  <a:pt x="160" y="48"/>
                </a:lnTo>
                <a:lnTo>
                  <a:pt x="160" y="40"/>
                </a:lnTo>
                <a:lnTo>
                  <a:pt x="176" y="40"/>
                </a:lnTo>
                <a:lnTo>
                  <a:pt x="184" y="32"/>
                </a:lnTo>
                <a:lnTo>
                  <a:pt x="192" y="24"/>
                </a:lnTo>
                <a:lnTo>
                  <a:pt x="184" y="16"/>
                </a:lnTo>
                <a:lnTo>
                  <a:pt x="168" y="0"/>
                </a:lnTo>
                <a:lnTo>
                  <a:pt x="160" y="8"/>
                </a:lnTo>
                <a:lnTo>
                  <a:pt x="152" y="8"/>
                </a:lnTo>
                <a:lnTo>
                  <a:pt x="144" y="8"/>
                </a:lnTo>
                <a:lnTo>
                  <a:pt x="136" y="8"/>
                </a:lnTo>
                <a:lnTo>
                  <a:pt x="128" y="8"/>
                </a:lnTo>
                <a:lnTo>
                  <a:pt x="112" y="24"/>
                </a:lnTo>
                <a:lnTo>
                  <a:pt x="112" y="32"/>
                </a:lnTo>
                <a:lnTo>
                  <a:pt x="112" y="40"/>
                </a:lnTo>
                <a:lnTo>
                  <a:pt x="104" y="48"/>
                </a:lnTo>
                <a:lnTo>
                  <a:pt x="96" y="40"/>
                </a:lnTo>
                <a:lnTo>
                  <a:pt x="96" y="48"/>
                </a:lnTo>
                <a:lnTo>
                  <a:pt x="96" y="56"/>
                </a:lnTo>
                <a:lnTo>
                  <a:pt x="96" y="64"/>
                </a:lnTo>
                <a:lnTo>
                  <a:pt x="96" y="72"/>
                </a:lnTo>
                <a:lnTo>
                  <a:pt x="88" y="72"/>
                </a:lnTo>
                <a:lnTo>
                  <a:pt x="80" y="72"/>
                </a:lnTo>
                <a:lnTo>
                  <a:pt x="72" y="80"/>
                </a:lnTo>
                <a:lnTo>
                  <a:pt x="72" y="88"/>
                </a:lnTo>
                <a:lnTo>
                  <a:pt x="64" y="88"/>
                </a:lnTo>
                <a:lnTo>
                  <a:pt x="56" y="96"/>
                </a:lnTo>
                <a:lnTo>
                  <a:pt x="48" y="104"/>
                </a:lnTo>
                <a:lnTo>
                  <a:pt x="48" y="112"/>
                </a:lnTo>
                <a:lnTo>
                  <a:pt x="40" y="112"/>
                </a:lnTo>
                <a:lnTo>
                  <a:pt x="40" y="120"/>
                </a:lnTo>
                <a:lnTo>
                  <a:pt x="32" y="120"/>
                </a:lnTo>
                <a:lnTo>
                  <a:pt x="24" y="120"/>
                </a:lnTo>
                <a:lnTo>
                  <a:pt x="16" y="120"/>
                </a:lnTo>
                <a:lnTo>
                  <a:pt x="0" y="112"/>
                </a:lnTo>
                <a:lnTo>
                  <a:pt x="8" y="128"/>
                </a:lnTo>
                <a:lnTo>
                  <a:pt x="8" y="136"/>
                </a:lnTo>
                <a:lnTo>
                  <a:pt x="8" y="144"/>
                </a:lnTo>
                <a:lnTo>
                  <a:pt x="16" y="144"/>
                </a:lnTo>
                <a:lnTo>
                  <a:pt x="24" y="152"/>
                </a:lnTo>
                <a:lnTo>
                  <a:pt x="24" y="160"/>
                </a:lnTo>
                <a:lnTo>
                  <a:pt x="24" y="168"/>
                </a:lnTo>
                <a:lnTo>
                  <a:pt x="16" y="168"/>
                </a:lnTo>
                <a:lnTo>
                  <a:pt x="8" y="176"/>
                </a:lnTo>
                <a:lnTo>
                  <a:pt x="0" y="184"/>
                </a:lnTo>
                <a:lnTo>
                  <a:pt x="0" y="200"/>
                </a:lnTo>
                <a:lnTo>
                  <a:pt x="56" y="192"/>
                </a:lnTo>
                <a:lnTo>
                  <a:pt x="64" y="200"/>
                </a:lnTo>
                <a:lnTo>
                  <a:pt x="64" y="208"/>
                </a:lnTo>
                <a:lnTo>
                  <a:pt x="72" y="208"/>
                </a:lnTo>
                <a:lnTo>
                  <a:pt x="72" y="216"/>
                </a:lnTo>
                <a:lnTo>
                  <a:pt x="80" y="216"/>
                </a:lnTo>
                <a:lnTo>
                  <a:pt x="88" y="216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03" name="Freeform 107"/>
          <p:cNvSpPr>
            <a:spLocks/>
          </p:cNvSpPr>
          <p:nvPr/>
        </p:nvSpPr>
        <p:spPr bwMode="auto">
          <a:xfrm>
            <a:off x="4049713" y="3151188"/>
            <a:ext cx="217487" cy="217487"/>
          </a:xfrm>
          <a:custGeom>
            <a:avLst/>
            <a:gdLst>
              <a:gd name="T0" fmla="*/ 322579214 w 137"/>
              <a:gd name="T1" fmla="*/ 40322402 h 137"/>
              <a:gd name="T2" fmla="*/ 302418019 w 137"/>
              <a:gd name="T3" fmla="*/ 20161201 h 137"/>
              <a:gd name="T4" fmla="*/ 282256825 w 137"/>
              <a:gd name="T5" fmla="*/ 20161201 h 137"/>
              <a:gd name="T6" fmla="*/ 241934435 w 137"/>
              <a:gd name="T7" fmla="*/ 40322402 h 137"/>
              <a:gd name="T8" fmla="*/ 221773241 w 137"/>
              <a:gd name="T9" fmla="*/ 0 h 137"/>
              <a:gd name="T10" fmla="*/ 201611996 w 137"/>
              <a:gd name="T11" fmla="*/ 0 h 137"/>
              <a:gd name="T12" fmla="*/ 161289607 w 137"/>
              <a:gd name="T13" fmla="*/ 80644803 h 137"/>
              <a:gd name="T14" fmla="*/ 141128412 w 137"/>
              <a:gd name="T15" fmla="*/ 120967218 h 137"/>
              <a:gd name="T16" fmla="*/ 120967218 w 137"/>
              <a:gd name="T17" fmla="*/ 120967218 h 137"/>
              <a:gd name="T18" fmla="*/ 80644803 w 137"/>
              <a:gd name="T19" fmla="*/ 141128412 h 137"/>
              <a:gd name="T20" fmla="*/ 100805998 w 137"/>
              <a:gd name="T21" fmla="*/ 161289607 h 137"/>
              <a:gd name="T22" fmla="*/ 80644803 w 137"/>
              <a:gd name="T23" fmla="*/ 201611996 h 137"/>
              <a:gd name="T24" fmla="*/ 80644803 w 137"/>
              <a:gd name="T25" fmla="*/ 221773241 h 137"/>
              <a:gd name="T26" fmla="*/ 60483609 w 137"/>
              <a:gd name="T27" fmla="*/ 302418019 h 137"/>
              <a:gd name="T28" fmla="*/ 0 w 137"/>
              <a:gd name="T29" fmla="*/ 342740409 h 137"/>
              <a:gd name="T30" fmla="*/ 141128412 w 137"/>
              <a:gd name="T31" fmla="*/ 342740409 h 137"/>
              <a:gd name="T32" fmla="*/ 141128412 w 137"/>
              <a:gd name="T33" fmla="*/ 322579214 h 137"/>
              <a:gd name="T34" fmla="*/ 141128412 w 137"/>
              <a:gd name="T35" fmla="*/ 302418019 h 137"/>
              <a:gd name="T36" fmla="*/ 161289607 w 137"/>
              <a:gd name="T37" fmla="*/ 282256825 h 137"/>
              <a:gd name="T38" fmla="*/ 181450802 w 137"/>
              <a:gd name="T39" fmla="*/ 282256825 h 137"/>
              <a:gd name="T40" fmla="*/ 221773241 w 137"/>
              <a:gd name="T41" fmla="*/ 262095630 h 137"/>
              <a:gd name="T42" fmla="*/ 241934435 w 137"/>
              <a:gd name="T43" fmla="*/ 262095630 h 137"/>
              <a:gd name="T44" fmla="*/ 262095630 w 137"/>
              <a:gd name="T45" fmla="*/ 241934435 h 137"/>
              <a:gd name="T46" fmla="*/ 282256825 w 137"/>
              <a:gd name="T47" fmla="*/ 201611996 h 137"/>
              <a:gd name="T48" fmla="*/ 302418019 w 137"/>
              <a:gd name="T49" fmla="*/ 201611996 h 137"/>
              <a:gd name="T50" fmla="*/ 302418019 w 137"/>
              <a:gd name="T51" fmla="*/ 181450802 h 137"/>
              <a:gd name="T52" fmla="*/ 322579214 w 137"/>
              <a:gd name="T53" fmla="*/ 161289607 h 137"/>
              <a:gd name="T54" fmla="*/ 342740409 w 137"/>
              <a:gd name="T55" fmla="*/ 141128412 h 137"/>
              <a:gd name="T56" fmla="*/ 342740409 w 137"/>
              <a:gd name="T57" fmla="*/ 120967218 h 137"/>
              <a:gd name="T58" fmla="*/ 322579214 w 137"/>
              <a:gd name="T59" fmla="*/ 100805998 h 137"/>
              <a:gd name="T60" fmla="*/ 322579214 w 137"/>
              <a:gd name="T61" fmla="*/ 80644803 h 137"/>
              <a:gd name="T62" fmla="*/ 322579214 w 137"/>
              <a:gd name="T63" fmla="*/ 60483609 h 137"/>
              <a:gd name="T64" fmla="*/ 322579214 w 137"/>
              <a:gd name="T65" fmla="*/ 40322402 h 13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37"/>
              <a:gd name="T100" fmla="*/ 0 h 137"/>
              <a:gd name="T101" fmla="*/ 137 w 137"/>
              <a:gd name="T102" fmla="*/ 137 h 13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37" h="137">
                <a:moveTo>
                  <a:pt x="128" y="16"/>
                </a:moveTo>
                <a:lnTo>
                  <a:pt x="120" y="8"/>
                </a:lnTo>
                <a:lnTo>
                  <a:pt x="112" y="8"/>
                </a:lnTo>
                <a:lnTo>
                  <a:pt x="96" y="16"/>
                </a:lnTo>
                <a:lnTo>
                  <a:pt x="88" y="0"/>
                </a:lnTo>
                <a:lnTo>
                  <a:pt x="80" y="0"/>
                </a:lnTo>
                <a:lnTo>
                  <a:pt x="64" y="32"/>
                </a:lnTo>
                <a:lnTo>
                  <a:pt x="56" y="48"/>
                </a:lnTo>
                <a:lnTo>
                  <a:pt x="48" y="48"/>
                </a:lnTo>
                <a:lnTo>
                  <a:pt x="32" y="56"/>
                </a:lnTo>
                <a:lnTo>
                  <a:pt x="40" y="64"/>
                </a:lnTo>
                <a:lnTo>
                  <a:pt x="32" y="80"/>
                </a:lnTo>
                <a:lnTo>
                  <a:pt x="32" y="88"/>
                </a:lnTo>
                <a:lnTo>
                  <a:pt x="24" y="120"/>
                </a:lnTo>
                <a:lnTo>
                  <a:pt x="0" y="136"/>
                </a:lnTo>
                <a:lnTo>
                  <a:pt x="56" y="136"/>
                </a:lnTo>
                <a:lnTo>
                  <a:pt x="56" y="128"/>
                </a:lnTo>
                <a:lnTo>
                  <a:pt x="56" y="120"/>
                </a:lnTo>
                <a:lnTo>
                  <a:pt x="64" y="112"/>
                </a:lnTo>
                <a:lnTo>
                  <a:pt x="72" y="112"/>
                </a:lnTo>
                <a:lnTo>
                  <a:pt x="88" y="104"/>
                </a:lnTo>
                <a:lnTo>
                  <a:pt x="96" y="104"/>
                </a:lnTo>
                <a:lnTo>
                  <a:pt x="104" y="96"/>
                </a:lnTo>
                <a:lnTo>
                  <a:pt x="112" y="80"/>
                </a:lnTo>
                <a:lnTo>
                  <a:pt x="120" y="80"/>
                </a:lnTo>
                <a:lnTo>
                  <a:pt x="120" y="72"/>
                </a:lnTo>
                <a:lnTo>
                  <a:pt x="128" y="64"/>
                </a:lnTo>
                <a:lnTo>
                  <a:pt x="136" y="56"/>
                </a:lnTo>
                <a:lnTo>
                  <a:pt x="136" y="48"/>
                </a:lnTo>
                <a:lnTo>
                  <a:pt x="128" y="40"/>
                </a:lnTo>
                <a:lnTo>
                  <a:pt x="128" y="32"/>
                </a:lnTo>
                <a:lnTo>
                  <a:pt x="128" y="24"/>
                </a:lnTo>
                <a:lnTo>
                  <a:pt x="128" y="16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04" name="Freeform 108"/>
          <p:cNvSpPr>
            <a:spLocks/>
          </p:cNvSpPr>
          <p:nvPr/>
        </p:nvSpPr>
        <p:spPr bwMode="auto">
          <a:xfrm>
            <a:off x="1979613" y="3227388"/>
            <a:ext cx="585787" cy="458787"/>
          </a:xfrm>
          <a:custGeom>
            <a:avLst/>
            <a:gdLst>
              <a:gd name="T0" fmla="*/ 604836982 w 369"/>
              <a:gd name="T1" fmla="*/ 302418392 h 289"/>
              <a:gd name="T2" fmla="*/ 564514530 w 369"/>
              <a:gd name="T3" fmla="*/ 262095953 h 289"/>
              <a:gd name="T4" fmla="*/ 524192078 w 369"/>
              <a:gd name="T5" fmla="*/ 201612245 h 289"/>
              <a:gd name="T6" fmla="*/ 504030851 w 369"/>
              <a:gd name="T7" fmla="*/ 161289806 h 289"/>
              <a:gd name="T8" fmla="*/ 483869625 w 369"/>
              <a:gd name="T9" fmla="*/ 120967367 h 289"/>
              <a:gd name="T10" fmla="*/ 443547173 w 369"/>
              <a:gd name="T11" fmla="*/ 120967367 h 289"/>
              <a:gd name="T12" fmla="*/ 403224622 w 369"/>
              <a:gd name="T13" fmla="*/ 141128586 h 289"/>
              <a:gd name="T14" fmla="*/ 383063396 w 369"/>
              <a:gd name="T15" fmla="*/ 100806122 h 289"/>
              <a:gd name="T16" fmla="*/ 342740943 w 369"/>
              <a:gd name="T17" fmla="*/ 60483683 h 289"/>
              <a:gd name="T18" fmla="*/ 262096039 w 369"/>
              <a:gd name="T19" fmla="*/ 40322451 h 289"/>
              <a:gd name="T20" fmla="*/ 161289859 w 369"/>
              <a:gd name="T21" fmla="*/ 60483683 h 289"/>
              <a:gd name="T22" fmla="*/ 80644929 w 369"/>
              <a:gd name="T23" fmla="*/ 0 h 289"/>
              <a:gd name="T24" fmla="*/ 0 w 369"/>
              <a:gd name="T25" fmla="*/ 40322451 h 289"/>
              <a:gd name="T26" fmla="*/ 20161232 w 369"/>
              <a:gd name="T27" fmla="*/ 100806122 h 289"/>
              <a:gd name="T28" fmla="*/ 80644929 w 369"/>
              <a:gd name="T29" fmla="*/ 141128586 h 289"/>
              <a:gd name="T30" fmla="*/ 60483703 w 369"/>
              <a:gd name="T31" fmla="*/ 221773514 h 289"/>
              <a:gd name="T32" fmla="*/ 100806155 w 369"/>
              <a:gd name="T33" fmla="*/ 262095953 h 289"/>
              <a:gd name="T34" fmla="*/ 141128632 w 369"/>
              <a:gd name="T35" fmla="*/ 282257172 h 289"/>
              <a:gd name="T36" fmla="*/ 161289859 w 369"/>
              <a:gd name="T37" fmla="*/ 342740831 h 289"/>
              <a:gd name="T38" fmla="*/ 221773587 w 369"/>
              <a:gd name="T39" fmla="*/ 423385808 h 289"/>
              <a:gd name="T40" fmla="*/ 241934813 w 369"/>
              <a:gd name="T41" fmla="*/ 383063270 h 289"/>
              <a:gd name="T42" fmla="*/ 201612311 w 369"/>
              <a:gd name="T43" fmla="*/ 362902050 h 289"/>
              <a:gd name="T44" fmla="*/ 181451085 w 369"/>
              <a:gd name="T45" fmla="*/ 342740831 h 289"/>
              <a:gd name="T46" fmla="*/ 161289859 w 369"/>
              <a:gd name="T47" fmla="*/ 241934733 h 289"/>
              <a:gd name="T48" fmla="*/ 120967406 w 369"/>
              <a:gd name="T49" fmla="*/ 181451025 h 289"/>
              <a:gd name="T50" fmla="*/ 80644929 w 369"/>
              <a:gd name="T51" fmla="*/ 100806122 h 289"/>
              <a:gd name="T52" fmla="*/ 60483703 w 369"/>
              <a:gd name="T53" fmla="*/ 60483683 h 289"/>
              <a:gd name="T54" fmla="*/ 120967406 w 369"/>
              <a:gd name="T55" fmla="*/ 60483683 h 289"/>
              <a:gd name="T56" fmla="*/ 120967406 w 369"/>
              <a:gd name="T57" fmla="*/ 100806122 h 289"/>
              <a:gd name="T58" fmla="*/ 141128632 w 369"/>
              <a:gd name="T59" fmla="*/ 141128586 h 289"/>
              <a:gd name="T60" fmla="*/ 161289859 w 369"/>
              <a:gd name="T61" fmla="*/ 181451025 h 289"/>
              <a:gd name="T62" fmla="*/ 201612311 w 369"/>
              <a:gd name="T63" fmla="*/ 221773514 h 289"/>
              <a:gd name="T64" fmla="*/ 221773587 w 369"/>
              <a:gd name="T65" fmla="*/ 241934733 h 289"/>
              <a:gd name="T66" fmla="*/ 262096039 w 369"/>
              <a:gd name="T67" fmla="*/ 262095953 h 289"/>
              <a:gd name="T68" fmla="*/ 241934813 w 369"/>
              <a:gd name="T69" fmla="*/ 302418392 h 289"/>
              <a:gd name="T70" fmla="*/ 302418491 w 369"/>
              <a:gd name="T71" fmla="*/ 362902050 h 289"/>
              <a:gd name="T72" fmla="*/ 322579717 w 369"/>
              <a:gd name="T73" fmla="*/ 383063270 h 289"/>
              <a:gd name="T74" fmla="*/ 342740943 w 369"/>
              <a:gd name="T75" fmla="*/ 423385808 h 289"/>
              <a:gd name="T76" fmla="*/ 362902169 w 369"/>
              <a:gd name="T77" fmla="*/ 564514345 h 289"/>
              <a:gd name="T78" fmla="*/ 423385947 w 369"/>
              <a:gd name="T79" fmla="*/ 624998003 h 289"/>
              <a:gd name="T80" fmla="*/ 524192078 w 369"/>
              <a:gd name="T81" fmla="*/ 665320442 h 289"/>
              <a:gd name="T82" fmla="*/ 584675756 w 369"/>
              <a:gd name="T83" fmla="*/ 705642881 h 289"/>
              <a:gd name="T84" fmla="*/ 665320660 w 369"/>
              <a:gd name="T85" fmla="*/ 705642881 h 289"/>
              <a:gd name="T86" fmla="*/ 745965565 w 369"/>
              <a:gd name="T87" fmla="*/ 685481662 h 289"/>
              <a:gd name="T88" fmla="*/ 766126791 w 369"/>
              <a:gd name="T89" fmla="*/ 705642881 h 289"/>
              <a:gd name="T90" fmla="*/ 826610469 w 369"/>
              <a:gd name="T91" fmla="*/ 685481662 h 289"/>
              <a:gd name="T92" fmla="*/ 806449243 w 369"/>
              <a:gd name="T93" fmla="*/ 645159223 h 289"/>
              <a:gd name="T94" fmla="*/ 806449243 w 369"/>
              <a:gd name="T95" fmla="*/ 604836784 h 289"/>
              <a:gd name="T96" fmla="*/ 887094346 w 369"/>
              <a:gd name="T97" fmla="*/ 604836784 h 289"/>
              <a:gd name="T98" fmla="*/ 907255572 w 369"/>
              <a:gd name="T99" fmla="*/ 604836784 h 289"/>
              <a:gd name="T100" fmla="*/ 927416798 w 369"/>
              <a:gd name="T101" fmla="*/ 564514345 h 289"/>
              <a:gd name="T102" fmla="*/ 846771894 w 369"/>
              <a:gd name="T103" fmla="*/ 483869467 h 289"/>
              <a:gd name="T104" fmla="*/ 826610469 w 369"/>
              <a:gd name="T105" fmla="*/ 564514345 h 289"/>
              <a:gd name="T106" fmla="*/ 786288017 w 369"/>
              <a:gd name="T107" fmla="*/ 604836784 h 289"/>
              <a:gd name="T108" fmla="*/ 766126791 w 369"/>
              <a:gd name="T109" fmla="*/ 584675564 h 289"/>
              <a:gd name="T110" fmla="*/ 725804339 w 369"/>
              <a:gd name="T111" fmla="*/ 604836784 h 289"/>
              <a:gd name="T112" fmla="*/ 725804339 w 369"/>
              <a:gd name="T113" fmla="*/ 604836784 h 289"/>
              <a:gd name="T114" fmla="*/ 685481887 w 369"/>
              <a:gd name="T115" fmla="*/ 604836784 h 289"/>
              <a:gd name="T116" fmla="*/ 645159434 w 369"/>
              <a:gd name="T117" fmla="*/ 564514345 h 289"/>
              <a:gd name="T118" fmla="*/ 604836982 w 369"/>
              <a:gd name="T119" fmla="*/ 463708247 h 289"/>
              <a:gd name="T120" fmla="*/ 604836982 w 369"/>
              <a:gd name="T121" fmla="*/ 403224489 h 289"/>
              <a:gd name="T122" fmla="*/ 584675756 w 369"/>
              <a:gd name="T123" fmla="*/ 342740831 h 289"/>
              <a:gd name="T124" fmla="*/ 624998208 w 369"/>
              <a:gd name="T125" fmla="*/ 282257172 h 28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69"/>
              <a:gd name="T190" fmla="*/ 0 h 289"/>
              <a:gd name="T191" fmla="*/ 369 w 369"/>
              <a:gd name="T192" fmla="*/ 289 h 28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69" h="289">
                <a:moveTo>
                  <a:pt x="248" y="112"/>
                </a:moveTo>
                <a:lnTo>
                  <a:pt x="240" y="120"/>
                </a:lnTo>
                <a:lnTo>
                  <a:pt x="232" y="112"/>
                </a:lnTo>
                <a:lnTo>
                  <a:pt x="224" y="104"/>
                </a:lnTo>
                <a:lnTo>
                  <a:pt x="216" y="88"/>
                </a:lnTo>
                <a:lnTo>
                  <a:pt x="208" y="80"/>
                </a:lnTo>
                <a:lnTo>
                  <a:pt x="208" y="72"/>
                </a:lnTo>
                <a:lnTo>
                  <a:pt x="200" y="64"/>
                </a:lnTo>
                <a:lnTo>
                  <a:pt x="200" y="56"/>
                </a:lnTo>
                <a:lnTo>
                  <a:pt x="192" y="48"/>
                </a:lnTo>
                <a:lnTo>
                  <a:pt x="184" y="48"/>
                </a:lnTo>
                <a:lnTo>
                  <a:pt x="176" y="48"/>
                </a:lnTo>
                <a:lnTo>
                  <a:pt x="168" y="56"/>
                </a:lnTo>
                <a:lnTo>
                  <a:pt x="160" y="56"/>
                </a:lnTo>
                <a:lnTo>
                  <a:pt x="152" y="48"/>
                </a:lnTo>
                <a:lnTo>
                  <a:pt x="152" y="40"/>
                </a:lnTo>
                <a:lnTo>
                  <a:pt x="144" y="32"/>
                </a:lnTo>
                <a:lnTo>
                  <a:pt x="136" y="24"/>
                </a:lnTo>
                <a:lnTo>
                  <a:pt x="128" y="16"/>
                </a:lnTo>
                <a:lnTo>
                  <a:pt x="104" y="16"/>
                </a:lnTo>
                <a:lnTo>
                  <a:pt x="104" y="24"/>
                </a:lnTo>
                <a:lnTo>
                  <a:pt x="64" y="24"/>
                </a:lnTo>
                <a:lnTo>
                  <a:pt x="32" y="8"/>
                </a:lnTo>
                <a:lnTo>
                  <a:pt x="32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8" y="40"/>
                </a:lnTo>
                <a:lnTo>
                  <a:pt x="24" y="48"/>
                </a:lnTo>
                <a:lnTo>
                  <a:pt x="32" y="56"/>
                </a:lnTo>
                <a:lnTo>
                  <a:pt x="40" y="88"/>
                </a:lnTo>
                <a:lnTo>
                  <a:pt x="24" y="88"/>
                </a:lnTo>
                <a:lnTo>
                  <a:pt x="40" y="96"/>
                </a:lnTo>
                <a:lnTo>
                  <a:pt x="40" y="104"/>
                </a:lnTo>
                <a:lnTo>
                  <a:pt x="56" y="104"/>
                </a:lnTo>
                <a:lnTo>
                  <a:pt x="56" y="112"/>
                </a:lnTo>
                <a:lnTo>
                  <a:pt x="64" y="112"/>
                </a:lnTo>
                <a:lnTo>
                  <a:pt x="64" y="136"/>
                </a:lnTo>
                <a:lnTo>
                  <a:pt x="72" y="144"/>
                </a:lnTo>
                <a:lnTo>
                  <a:pt x="88" y="168"/>
                </a:lnTo>
                <a:lnTo>
                  <a:pt x="96" y="160"/>
                </a:lnTo>
                <a:lnTo>
                  <a:pt x="96" y="152"/>
                </a:lnTo>
                <a:lnTo>
                  <a:pt x="88" y="152"/>
                </a:lnTo>
                <a:lnTo>
                  <a:pt x="80" y="144"/>
                </a:lnTo>
                <a:lnTo>
                  <a:pt x="80" y="136"/>
                </a:lnTo>
                <a:lnTo>
                  <a:pt x="72" y="136"/>
                </a:lnTo>
                <a:lnTo>
                  <a:pt x="64" y="104"/>
                </a:lnTo>
                <a:lnTo>
                  <a:pt x="64" y="96"/>
                </a:lnTo>
                <a:lnTo>
                  <a:pt x="56" y="96"/>
                </a:lnTo>
                <a:lnTo>
                  <a:pt x="48" y="72"/>
                </a:lnTo>
                <a:lnTo>
                  <a:pt x="40" y="56"/>
                </a:lnTo>
                <a:lnTo>
                  <a:pt x="32" y="40"/>
                </a:lnTo>
                <a:lnTo>
                  <a:pt x="24" y="32"/>
                </a:lnTo>
                <a:lnTo>
                  <a:pt x="24" y="24"/>
                </a:lnTo>
                <a:lnTo>
                  <a:pt x="40" y="24"/>
                </a:lnTo>
                <a:lnTo>
                  <a:pt x="48" y="24"/>
                </a:lnTo>
                <a:lnTo>
                  <a:pt x="48" y="32"/>
                </a:lnTo>
                <a:lnTo>
                  <a:pt x="48" y="40"/>
                </a:lnTo>
                <a:lnTo>
                  <a:pt x="56" y="48"/>
                </a:lnTo>
                <a:lnTo>
                  <a:pt x="56" y="56"/>
                </a:lnTo>
                <a:lnTo>
                  <a:pt x="64" y="64"/>
                </a:lnTo>
                <a:lnTo>
                  <a:pt x="64" y="72"/>
                </a:lnTo>
                <a:lnTo>
                  <a:pt x="72" y="72"/>
                </a:lnTo>
                <a:lnTo>
                  <a:pt x="80" y="88"/>
                </a:lnTo>
                <a:lnTo>
                  <a:pt x="88" y="88"/>
                </a:lnTo>
                <a:lnTo>
                  <a:pt x="88" y="96"/>
                </a:lnTo>
                <a:lnTo>
                  <a:pt x="96" y="104"/>
                </a:lnTo>
                <a:lnTo>
                  <a:pt x="104" y="104"/>
                </a:lnTo>
                <a:lnTo>
                  <a:pt x="96" y="112"/>
                </a:lnTo>
                <a:lnTo>
                  <a:pt x="96" y="120"/>
                </a:lnTo>
                <a:lnTo>
                  <a:pt x="112" y="136"/>
                </a:lnTo>
                <a:lnTo>
                  <a:pt x="120" y="144"/>
                </a:lnTo>
                <a:lnTo>
                  <a:pt x="128" y="144"/>
                </a:lnTo>
                <a:lnTo>
                  <a:pt x="128" y="152"/>
                </a:lnTo>
                <a:lnTo>
                  <a:pt x="136" y="160"/>
                </a:lnTo>
                <a:lnTo>
                  <a:pt x="136" y="168"/>
                </a:lnTo>
                <a:lnTo>
                  <a:pt x="144" y="184"/>
                </a:lnTo>
                <a:lnTo>
                  <a:pt x="144" y="224"/>
                </a:lnTo>
                <a:lnTo>
                  <a:pt x="160" y="232"/>
                </a:lnTo>
                <a:lnTo>
                  <a:pt x="168" y="248"/>
                </a:lnTo>
                <a:lnTo>
                  <a:pt x="192" y="248"/>
                </a:lnTo>
                <a:lnTo>
                  <a:pt x="208" y="264"/>
                </a:lnTo>
                <a:lnTo>
                  <a:pt x="224" y="272"/>
                </a:lnTo>
                <a:lnTo>
                  <a:pt x="232" y="280"/>
                </a:lnTo>
                <a:lnTo>
                  <a:pt x="248" y="280"/>
                </a:lnTo>
                <a:lnTo>
                  <a:pt x="264" y="280"/>
                </a:lnTo>
                <a:lnTo>
                  <a:pt x="288" y="280"/>
                </a:lnTo>
                <a:lnTo>
                  <a:pt x="296" y="272"/>
                </a:lnTo>
                <a:lnTo>
                  <a:pt x="304" y="288"/>
                </a:lnTo>
                <a:lnTo>
                  <a:pt x="304" y="280"/>
                </a:lnTo>
                <a:lnTo>
                  <a:pt x="312" y="272"/>
                </a:lnTo>
                <a:lnTo>
                  <a:pt x="328" y="272"/>
                </a:lnTo>
                <a:lnTo>
                  <a:pt x="328" y="264"/>
                </a:lnTo>
                <a:lnTo>
                  <a:pt x="320" y="256"/>
                </a:lnTo>
                <a:lnTo>
                  <a:pt x="320" y="248"/>
                </a:lnTo>
                <a:lnTo>
                  <a:pt x="320" y="240"/>
                </a:lnTo>
                <a:lnTo>
                  <a:pt x="344" y="240"/>
                </a:lnTo>
                <a:lnTo>
                  <a:pt x="352" y="240"/>
                </a:lnTo>
                <a:lnTo>
                  <a:pt x="360" y="232"/>
                </a:lnTo>
                <a:lnTo>
                  <a:pt x="360" y="240"/>
                </a:lnTo>
                <a:lnTo>
                  <a:pt x="368" y="240"/>
                </a:lnTo>
                <a:lnTo>
                  <a:pt x="368" y="224"/>
                </a:lnTo>
                <a:lnTo>
                  <a:pt x="368" y="184"/>
                </a:lnTo>
                <a:lnTo>
                  <a:pt x="336" y="192"/>
                </a:lnTo>
                <a:lnTo>
                  <a:pt x="328" y="216"/>
                </a:lnTo>
                <a:lnTo>
                  <a:pt x="328" y="224"/>
                </a:lnTo>
                <a:lnTo>
                  <a:pt x="320" y="232"/>
                </a:lnTo>
                <a:lnTo>
                  <a:pt x="312" y="240"/>
                </a:lnTo>
                <a:lnTo>
                  <a:pt x="312" y="232"/>
                </a:lnTo>
                <a:lnTo>
                  <a:pt x="304" y="232"/>
                </a:lnTo>
                <a:lnTo>
                  <a:pt x="304" y="240"/>
                </a:lnTo>
                <a:lnTo>
                  <a:pt x="288" y="240"/>
                </a:lnTo>
                <a:lnTo>
                  <a:pt x="288" y="248"/>
                </a:lnTo>
                <a:lnTo>
                  <a:pt x="288" y="240"/>
                </a:lnTo>
                <a:lnTo>
                  <a:pt x="280" y="248"/>
                </a:lnTo>
                <a:lnTo>
                  <a:pt x="272" y="240"/>
                </a:lnTo>
                <a:lnTo>
                  <a:pt x="264" y="240"/>
                </a:lnTo>
                <a:lnTo>
                  <a:pt x="256" y="224"/>
                </a:lnTo>
                <a:lnTo>
                  <a:pt x="240" y="192"/>
                </a:lnTo>
                <a:lnTo>
                  <a:pt x="240" y="184"/>
                </a:lnTo>
                <a:lnTo>
                  <a:pt x="240" y="176"/>
                </a:lnTo>
                <a:lnTo>
                  <a:pt x="240" y="160"/>
                </a:lnTo>
                <a:lnTo>
                  <a:pt x="240" y="152"/>
                </a:lnTo>
                <a:lnTo>
                  <a:pt x="232" y="136"/>
                </a:lnTo>
                <a:lnTo>
                  <a:pt x="248" y="128"/>
                </a:lnTo>
                <a:lnTo>
                  <a:pt x="248" y="112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05" name="Freeform 109"/>
          <p:cNvSpPr>
            <a:spLocks/>
          </p:cNvSpPr>
          <p:nvPr/>
        </p:nvSpPr>
        <p:spPr bwMode="auto">
          <a:xfrm>
            <a:off x="5205413" y="3290888"/>
            <a:ext cx="52387" cy="52387"/>
          </a:xfrm>
          <a:custGeom>
            <a:avLst/>
            <a:gdLst>
              <a:gd name="T0" fmla="*/ 60483170 w 33"/>
              <a:gd name="T1" fmla="*/ 0 h 33"/>
              <a:gd name="T2" fmla="*/ 40322109 w 33"/>
              <a:gd name="T3" fmla="*/ 0 h 33"/>
              <a:gd name="T4" fmla="*/ 20161054 w 33"/>
              <a:gd name="T5" fmla="*/ 40322109 h 33"/>
              <a:gd name="T6" fmla="*/ 0 w 33"/>
              <a:gd name="T7" fmla="*/ 60483170 h 33"/>
              <a:gd name="T8" fmla="*/ 40322109 w 33"/>
              <a:gd name="T9" fmla="*/ 60483170 h 33"/>
              <a:gd name="T10" fmla="*/ 40322109 w 33"/>
              <a:gd name="T11" fmla="*/ 80644218 h 33"/>
              <a:gd name="T12" fmla="*/ 60483170 w 33"/>
              <a:gd name="T13" fmla="*/ 80644218 h 33"/>
              <a:gd name="T14" fmla="*/ 80644218 w 33"/>
              <a:gd name="T15" fmla="*/ 80644218 h 33"/>
              <a:gd name="T16" fmla="*/ 60483170 w 33"/>
              <a:gd name="T17" fmla="*/ 40322109 h 33"/>
              <a:gd name="T18" fmla="*/ 60483170 w 33"/>
              <a:gd name="T19" fmla="*/ 20161054 h 33"/>
              <a:gd name="T20" fmla="*/ 60483170 w 33"/>
              <a:gd name="T21" fmla="*/ 0 h 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"/>
              <a:gd name="T34" fmla="*/ 0 h 33"/>
              <a:gd name="T35" fmla="*/ 33 w 33"/>
              <a:gd name="T36" fmla="*/ 33 h 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" h="33">
                <a:moveTo>
                  <a:pt x="24" y="0"/>
                </a:moveTo>
                <a:lnTo>
                  <a:pt x="16" y="0"/>
                </a:lnTo>
                <a:lnTo>
                  <a:pt x="8" y="16"/>
                </a:lnTo>
                <a:lnTo>
                  <a:pt x="0" y="24"/>
                </a:lnTo>
                <a:lnTo>
                  <a:pt x="16" y="24"/>
                </a:lnTo>
                <a:lnTo>
                  <a:pt x="16" y="32"/>
                </a:lnTo>
                <a:lnTo>
                  <a:pt x="24" y="32"/>
                </a:lnTo>
                <a:lnTo>
                  <a:pt x="32" y="32"/>
                </a:lnTo>
                <a:lnTo>
                  <a:pt x="24" y="16"/>
                </a:lnTo>
                <a:lnTo>
                  <a:pt x="24" y="8"/>
                </a:lnTo>
                <a:lnTo>
                  <a:pt x="24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06" name="Freeform 110"/>
          <p:cNvSpPr>
            <a:spLocks/>
          </p:cNvSpPr>
          <p:nvPr/>
        </p:nvSpPr>
        <p:spPr bwMode="auto">
          <a:xfrm>
            <a:off x="7046913" y="2884488"/>
            <a:ext cx="115887" cy="115887"/>
          </a:xfrm>
          <a:custGeom>
            <a:avLst/>
            <a:gdLst>
              <a:gd name="T0" fmla="*/ 60483489 w 73"/>
              <a:gd name="T1" fmla="*/ 0 h 73"/>
              <a:gd name="T2" fmla="*/ 60483489 w 73"/>
              <a:gd name="T3" fmla="*/ 20161161 h 73"/>
              <a:gd name="T4" fmla="*/ 60483489 w 73"/>
              <a:gd name="T5" fmla="*/ 60483489 h 73"/>
              <a:gd name="T6" fmla="*/ 60483489 w 73"/>
              <a:gd name="T7" fmla="*/ 80644643 h 73"/>
              <a:gd name="T8" fmla="*/ 60483489 w 73"/>
              <a:gd name="T9" fmla="*/ 100805798 h 73"/>
              <a:gd name="T10" fmla="*/ 60483489 w 73"/>
              <a:gd name="T11" fmla="*/ 120966977 h 73"/>
              <a:gd name="T12" fmla="*/ 40322322 w 73"/>
              <a:gd name="T13" fmla="*/ 100805798 h 73"/>
              <a:gd name="T14" fmla="*/ 20161161 w 73"/>
              <a:gd name="T15" fmla="*/ 100805798 h 73"/>
              <a:gd name="T16" fmla="*/ 20161161 w 73"/>
              <a:gd name="T17" fmla="*/ 120966977 h 73"/>
              <a:gd name="T18" fmla="*/ 0 w 73"/>
              <a:gd name="T19" fmla="*/ 120966977 h 73"/>
              <a:gd name="T20" fmla="*/ 20161161 w 73"/>
              <a:gd name="T21" fmla="*/ 161289286 h 73"/>
              <a:gd name="T22" fmla="*/ 40322322 w 73"/>
              <a:gd name="T23" fmla="*/ 181450441 h 73"/>
              <a:gd name="T24" fmla="*/ 60483489 w 73"/>
              <a:gd name="T25" fmla="*/ 161289286 h 73"/>
              <a:gd name="T26" fmla="*/ 40322322 w 73"/>
              <a:gd name="T27" fmla="*/ 161289286 h 73"/>
              <a:gd name="T28" fmla="*/ 40322322 w 73"/>
              <a:gd name="T29" fmla="*/ 141128132 h 73"/>
              <a:gd name="T30" fmla="*/ 80644643 w 73"/>
              <a:gd name="T31" fmla="*/ 141128132 h 73"/>
              <a:gd name="T32" fmla="*/ 80644643 w 73"/>
              <a:gd name="T33" fmla="*/ 161289286 h 73"/>
              <a:gd name="T34" fmla="*/ 120966977 w 73"/>
              <a:gd name="T35" fmla="*/ 161289286 h 73"/>
              <a:gd name="T36" fmla="*/ 141128132 w 73"/>
              <a:gd name="T37" fmla="*/ 120966977 h 73"/>
              <a:gd name="T38" fmla="*/ 181450441 w 73"/>
              <a:gd name="T39" fmla="*/ 100805798 h 73"/>
              <a:gd name="T40" fmla="*/ 181450441 w 73"/>
              <a:gd name="T41" fmla="*/ 80644643 h 73"/>
              <a:gd name="T42" fmla="*/ 161289286 w 73"/>
              <a:gd name="T43" fmla="*/ 80644643 h 73"/>
              <a:gd name="T44" fmla="*/ 161289286 w 73"/>
              <a:gd name="T45" fmla="*/ 60483489 h 73"/>
              <a:gd name="T46" fmla="*/ 120966977 w 73"/>
              <a:gd name="T47" fmla="*/ 60483489 h 73"/>
              <a:gd name="T48" fmla="*/ 100805798 w 73"/>
              <a:gd name="T49" fmla="*/ 20161161 h 73"/>
              <a:gd name="T50" fmla="*/ 60483489 w 73"/>
              <a:gd name="T51" fmla="*/ 0 h 7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3"/>
              <a:gd name="T79" fmla="*/ 0 h 73"/>
              <a:gd name="T80" fmla="*/ 73 w 73"/>
              <a:gd name="T81" fmla="*/ 73 h 7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3" h="73">
                <a:moveTo>
                  <a:pt x="24" y="0"/>
                </a:moveTo>
                <a:lnTo>
                  <a:pt x="24" y="8"/>
                </a:lnTo>
                <a:lnTo>
                  <a:pt x="24" y="24"/>
                </a:lnTo>
                <a:lnTo>
                  <a:pt x="24" y="32"/>
                </a:lnTo>
                <a:lnTo>
                  <a:pt x="24" y="40"/>
                </a:lnTo>
                <a:lnTo>
                  <a:pt x="24" y="48"/>
                </a:lnTo>
                <a:lnTo>
                  <a:pt x="16" y="40"/>
                </a:lnTo>
                <a:lnTo>
                  <a:pt x="8" y="40"/>
                </a:lnTo>
                <a:lnTo>
                  <a:pt x="8" y="48"/>
                </a:lnTo>
                <a:lnTo>
                  <a:pt x="0" y="48"/>
                </a:lnTo>
                <a:lnTo>
                  <a:pt x="8" y="64"/>
                </a:lnTo>
                <a:lnTo>
                  <a:pt x="16" y="72"/>
                </a:lnTo>
                <a:lnTo>
                  <a:pt x="24" y="64"/>
                </a:lnTo>
                <a:lnTo>
                  <a:pt x="16" y="64"/>
                </a:lnTo>
                <a:lnTo>
                  <a:pt x="16" y="56"/>
                </a:lnTo>
                <a:lnTo>
                  <a:pt x="32" y="56"/>
                </a:lnTo>
                <a:lnTo>
                  <a:pt x="32" y="64"/>
                </a:lnTo>
                <a:lnTo>
                  <a:pt x="48" y="64"/>
                </a:lnTo>
                <a:lnTo>
                  <a:pt x="56" y="48"/>
                </a:lnTo>
                <a:lnTo>
                  <a:pt x="72" y="40"/>
                </a:lnTo>
                <a:lnTo>
                  <a:pt x="72" y="32"/>
                </a:lnTo>
                <a:lnTo>
                  <a:pt x="64" y="32"/>
                </a:lnTo>
                <a:lnTo>
                  <a:pt x="64" y="24"/>
                </a:lnTo>
                <a:lnTo>
                  <a:pt x="48" y="24"/>
                </a:lnTo>
                <a:lnTo>
                  <a:pt x="40" y="8"/>
                </a:lnTo>
                <a:lnTo>
                  <a:pt x="24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07" name="Freeform 111"/>
          <p:cNvSpPr>
            <a:spLocks/>
          </p:cNvSpPr>
          <p:nvPr/>
        </p:nvSpPr>
        <p:spPr bwMode="auto">
          <a:xfrm>
            <a:off x="6881813" y="3011488"/>
            <a:ext cx="204787" cy="217487"/>
          </a:xfrm>
          <a:custGeom>
            <a:avLst/>
            <a:gdLst>
              <a:gd name="T0" fmla="*/ 302416380 w 129"/>
              <a:gd name="T1" fmla="*/ 0 h 137"/>
              <a:gd name="T2" fmla="*/ 302416380 w 129"/>
              <a:gd name="T3" fmla="*/ 20161201 h 137"/>
              <a:gd name="T4" fmla="*/ 282256777 w 129"/>
              <a:gd name="T5" fmla="*/ 20161201 h 137"/>
              <a:gd name="T6" fmla="*/ 282256777 w 129"/>
              <a:gd name="T7" fmla="*/ 60483609 h 137"/>
              <a:gd name="T8" fmla="*/ 262095585 w 129"/>
              <a:gd name="T9" fmla="*/ 60483609 h 137"/>
              <a:gd name="T10" fmla="*/ 282256777 w 129"/>
              <a:gd name="T11" fmla="*/ 80644803 h 137"/>
              <a:gd name="T12" fmla="*/ 282256777 w 129"/>
              <a:gd name="T13" fmla="*/ 100805998 h 137"/>
              <a:gd name="T14" fmla="*/ 241934394 w 129"/>
              <a:gd name="T15" fmla="*/ 161289607 h 137"/>
              <a:gd name="T16" fmla="*/ 221773203 w 129"/>
              <a:gd name="T17" fmla="*/ 161289607 h 137"/>
              <a:gd name="T18" fmla="*/ 221773203 w 129"/>
              <a:gd name="T19" fmla="*/ 181450802 h 137"/>
              <a:gd name="T20" fmla="*/ 201611962 w 129"/>
              <a:gd name="T21" fmla="*/ 181450802 h 137"/>
              <a:gd name="T22" fmla="*/ 201611962 w 129"/>
              <a:gd name="T23" fmla="*/ 201611996 h 137"/>
              <a:gd name="T24" fmla="*/ 181450771 w 129"/>
              <a:gd name="T25" fmla="*/ 201611996 h 137"/>
              <a:gd name="T26" fmla="*/ 181450771 w 129"/>
              <a:gd name="T27" fmla="*/ 181450802 h 137"/>
              <a:gd name="T28" fmla="*/ 201611962 w 129"/>
              <a:gd name="T29" fmla="*/ 161289607 h 137"/>
              <a:gd name="T30" fmla="*/ 161289579 w 129"/>
              <a:gd name="T31" fmla="*/ 181450802 h 137"/>
              <a:gd name="T32" fmla="*/ 161289579 w 129"/>
              <a:gd name="T33" fmla="*/ 201611996 h 137"/>
              <a:gd name="T34" fmla="*/ 141128388 w 129"/>
              <a:gd name="T35" fmla="*/ 221773241 h 137"/>
              <a:gd name="T36" fmla="*/ 161289579 w 129"/>
              <a:gd name="T37" fmla="*/ 241934435 h 137"/>
              <a:gd name="T38" fmla="*/ 141128388 w 129"/>
              <a:gd name="T39" fmla="*/ 262095630 h 137"/>
              <a:gd name="T40" fmla="*/ 80644790 w 129"/>
              <a:gd name="T41" fmla="*/ 262095630 h 137"/>
              <a:gd name="T42" fmla="*/ 80644790 w 129"/>
              <a:gd name="T43" fmla="*/ 241934435 h 137"/>
              <a:gd name="T44" fmla="*/ 20161197 w 129"/>
              <a:gd name="T45" fmla="*/ 302418019 h 137"/>
              <a:gd name="T46" fmla="*/ 0 w 129"/>
              <a:gd name="T47" fmla="*/ 302418019 h 137"/>
              <a:gd name="T48" fmla="*/ 0 w 129"/>
              <a:gd name="T49" fmla="*/ 322579214 h 137"/>
              <a:gd name="T50" fmla="*/ 40322395 w 129"/>
              <a:gd name="T51" fmla="*/ 322579214 h 137"/>
              <a:gd name="T52" fmla="*/ 40322395 w 129"/>
              <a:gd name="T53" fmla="*/ 302418019 h 137"/>
              <a:gd name="T54" fmla="*/ 100805981 w 129"/>
              <a:gd name="T55" fmla="*/ 302418019 h 137"/>
              <a:gd name="T56" fmla="*/ 120967197 w 129"/>
              <a:gd name="T57" fmla="*/ 302418019 h 137"/>
              <a:gd name="T58" fmla="*/ 120967197 w 129"/>
              <a:gd name="T59" fmla="*/ 322579214 h 137"/>
              <a:gd name="T60" fmla="*/ 120967197 w 129"/>
              <a:gd name="T61" fmla="*/ 342740409 h 137"/>
              <a:gd name="T62" fmla="*/ 141128388 w 129"/>
              <a:gd name="T63" fmla="*/ 342740409 h 137"/>
              <a:gd name="T64" fmla="*/ 161289579 w 129"/>
              <a:gd name="T65" fmla="*/ 322579214 h 137"/>
              <a:gd name="T66" fmla="*/ 181450771 w 129"/>
              <a:gd name="T67" fmla="*/ 302418019 h 137"/>
              <a:gd name="T68" fmla="*/ 181450771 w 129"/>
              <a:gd name="T69" fmla="*/ 282256825 h 137"/>
              <a:gd name="T70" fmla="*/ 201611962 w 129"/>
              <a:gd name="T71" fmla="*/ 302418019 h 137"/>
              <a:gd name="T72" fmla="*/ 221773203 w 129"/>
              <a:gd name="T73" fmla="*/ 302418019 h 137"/>
              <a:gd name="T74" fmla="*/ 241934394 w 129"/>
              <a:gd name="T75" fmla="*/ 282256825 h 137"/>
              <a:gd name="T76" fmla="*/ 241934394 w 129"/>
              <a:gd name="T77" fmla="*/ 302418019 h 137"/>
              <a:gd name="T78" fmla="*/ 262095585 w 129"/>
              <a:gd name="T79" fmla="*/ 302418019 h 137"/>
              <a:gd name="T80" fmla="*/ 262095585 w 129"/>
              <a:gd name="T81" fmla="*/ 282256825 h 137"/>
              <a:gd name="T82" fmla="*/ 282256777 w 129"/>
              <a:gd name="T83" fmla="*/ 282256825 h 137"/>
              <a:gd name="T84" fmla="*/ 282256777 w 129"/>
              <a:gd name="T85" fmla="*/ 241934435 h 137"/>
              <a:gd name="T86" fmla="*/ 282256777 w 129"/>
              <a:gd name="T87" fmla="*/ 282256825 h 137"/>
              <a:gd name="T88" fmla="*/ 302416380 w 129"/>
              <a:gd name="T89" fmla="*/ 262095630 h 137"/>
              <a:gd name="T90" fmla="*/ 302416380 w 129"/>
              <a:gd name="T91" fmla="*/ 241934435 h 137"/>
              <a:gd name="T92" fmla="*/ 302416380 w 129"/>
              <a:gd name="T93" fmla="*/ 201611996 h 137"/>
              <a:gd name="T94" fmla="*/ 302416380 w 129"/>
              <a:gd name="T95" fmla="*/ 181450802 h 137"/>
              <a:gd name="T96" fmla="*/ 302416380 w 129"/>
              <a:gd name="T97" fmla="*/ 120967218 h 137"/>
              <a:gd name="T98" fmla="*/ 322579159 w 129"/>
              <a:gd name="T99" fmla="*/ 120967218 h 137"/>
              <a:gd name="T100" fmla="*/ 322579159 w 129"/>
              <a:gd name="T101" fmla="*/ 100805998 h 137"/>
              <a:gd name="T102" fmla="*/ 322579159 w 129"/>
              <a:gd name="T103" fmla="*/ 20161201 h 137"/>
              <a:gd name="T104" fmla="*/ 322579159 w 129"/>
              <a:gd name="T105" fmla="*/ 0 h 137"/>
              <a:gd name="T106" fmla="*/ 302416380 w 129"/>
              <a:gd name="T107" fmla="*/ 0 h 13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29"/>
              <a:gd name="T163" fmla="*/ 0 h 137"/>
              <a:gd name="T164" fmla="*/ 129 w 129"/>
              <a:gd name="T165" fmla="*/ 137 h 13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29" h="137">
                <a:moveTo>
                  <a:pt x="120" y="0"/>
                </a:moveTo>
                <a:lnTo>
                  <a:pt x="120" y="8"/>
                </a:lnTo>
                <a:lnTo>
                  <a:pt x="112" y="8"/>
                </a:lnTo>
                <a:lnTo>
                  <a:pt x="112" y="24"/>
                </a:lnTo>
                <a:lnTo>
                  <a:pt x="104" y="24"/>
                </a:lnTo>
                <a:lnTo>
                  <a:pt x="112" y="32"/>
                </a:lnTo>
                <a:lnTo>
                  <a:pt x="112" y="40"/>
                </a:lnTo>
                <a:lnTo>
                  <a:pt x="96" y="64"/>
                </a:lnTo>
                <a:lnTo>
                  <a:pt x="88" y="64"/>
                </a:lnTo>
                <a:lnTo>
                  <a:pt x="88" y="72"/>
                </a:lnTo>
                <a:lnTo>
                  <a:pt x="80" y="72"/>
                </a:lnTo>
                <a:lnTo>
                  <a:pt x="80" y="80"/>
                </a:lnTo>
                <a:lnTo>
                  <a:pt x="72" y="80"/>
                </a:lnTo>
                <a:lnTo>
                  <a:pt x="72" y="72"/>
                </a:lnTo>
                <a:lnTo>
                  <a:pt x="80" y="64"/>
                </a:lnTo>
                <a:lnTo>
                  <a:pt x="64" y="72"/>
                </a:lnTo>
                <a:lnTo>
                  <a:pt x="64" y="80"/>
                </a:lnTo>
                <a:lnTo>
                  <a:pt x="56" y="88"/>
                </a:lnTo>
                <a:lnTo>
                  <a:pt x="64" y="96"/>
                </a:lnTo>
                <a:lnTo>
                  <a:pt x="56" y="104"/>
                </a:lnTo>
                <a:lnTo>
                  <a:pt x="32" y="104"/>
                </a:lnTo>
                <a:lnTo>
                  <a:pt x="32" y="96"/>
                </a:lnTo>
                <a:lnTo>
                  <a:pt x="8" y="120"/>
                </a:lnTo>
                <a:lnTo>
                  <a:pt x="0" y="120"/>
                </a:lnTo>
                <a:lnTo>
                  <a:pt x="0" y="128"/>
                </a:lnTo>
                <a:lnTo>
                  <a:pt x="16" y="128"/>
                </a:lnTo>
                <a:lnTo>
                  <a:pt x="16" y="120"/>
                </a:lnTo>
                <a:lnTo>
                  <a:pt x="40" y="120"/>
                </a:lnTo>
                <a:lnTo>
                  <a:pt x="48" y="120"/>
                </a:lnTo>
                <a:lnTo>
                  <a:pt x="48" y="128"/>
                </a:lnTo>
                <a:lnTo>
                  <a:pt x="48" y="136"/>
                </a:lnTo>
                <a:lnTo>
                  <a:pt x="56" y="136"/>
                </a:lnTo>
                <a:lnTo>
                  <a:pt x="64" y="128"/>
                </a:lnTo>
                <a:lnTo>
                  <a:pt x="72" y="120"/>
                </a:lnTo>
                <a:lnTo>
                  <a:pt x="72" y="112"/>
                </a:lnTo>
                <a:lnTo>
                  <a:pt x="80" y="120"/>
                </a:lnTo>
                <a:lnTo>
                  <a:pt x="88" y="120"/>
                </a:lnTo>
                <a:lnTo>
                  <a:pt x="96" y="112"/>
                </a:lnTo>
                <a:lnTo>
                  <a:pt x="96" y="120"/>
                </a:lnTo>
                <a:lnTo>
                  <a:pt x="104" y="120"/>
                </a:lnTo>
                <a:lnTo>
                  <a:pt x="104" y="112"/>
                </a:lnTo>
                <a:lnTo>
                  <a:pt x="112" y="112"/>
                </a:lnTo>
                <a:lnTo>
                  <a:pt x="112" y="96"/>
                </a:lnTo>
                <a:lnTo>
                  <a:pt x="112" y="112"/>
                </a:lnTo>
                <a:lnTo>
                  <a:pt x="120" y="104"/>
                </a:lnTo>
                <a:lnTo>
                  <a:pt x="120" y="96"/>
                </a:lnTo>
                <a:lnTo>
                  <a:pt x="120" y="80"/>
                </a:lnTo>
                <a:lnTo>
                  <a:pt x="120" y="72"/>
                </a:lnTo>
                <a:lnTo>
                  <a:pt x="120" y="48"/>
                </a:lnTo>
                <a:lnTo>
                  <a:pt x="128" y="48"/>
                </a:lnTo>
                <a:lnTo>
                  <a:pt x="128" y="40"/>
                </a:lnTo>
                <a:lnTo>
                  <a:pt x="128" y="8"/>
                </a:lnTo>
                <a:lnTo>
                  <a:pt x="128" y="0"/>
                </a:lnTo>
                <a:lnTo>
                  <a:pt x="12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08" name="Freeform 112"/>
          <p:cNvSpPr>
            <a:spLocks/>
          </p:cNvSpPr>
          <p:nvPr/>
        </p:nvSpPr>
        <p:spPr bwMode="auto">
          <a:xfrm>
            <a:off x="6932613" y="31765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09" name="Freeform 113"/>
          <p:cNvSpPr>
            <a:spLocks/>
          </p:cNvSpPr>
          <p:nvPr/>
        </p:nvSpPr>
        <p:spPr bwMode="auto">
          <a:xfrm>
            <a:off x="6907213" y="3201988"/>
            <a:ext cx="52387" cy="52387"/>
          </a:xfrm>
          <a:custGeom>
            <a:avLst/>
            <a:gdLst>
              <a:gd name="T0" fmla="*/ 40322109 w 33"/>
              <a:gd name="T1" fmla="*/ 0 h 33"/>
              <a:gd name="T2" fmla="*/ 40322109 w 33"/>
              <a:gd name="T3" fmla="*/ 20161054 h 33"/>
              <a:gd name="T4" fmla="*/ 20161054 w 33"/>
              <a:gd name="T5" fmla="*/ 0 h 33"/>
              <a:gd name="T6" fmla="*/ 20161054 w 33"/>
              <a:gd name="T7" fmla="*/ 20161054 h 33"/>
              <a:gd name="T8" fmla="*/ 0 w 33"/>
              <a:gd name="T9" fmla="*/ 40322109 h 33"/>
              <a:gd name="T10" fmla="*/ 20161054 w 33"/>
              <a:gd name="T11" fmla="*/ 80644218 h 33"/>
              <a:gd name="T12" fmla="*/ 40322109 w 33"/>
              <a:gd name="T13" fmla="*/ 40322109 h 33"/>
              <a:gd name="T14" fmla="*/ 60483170 w 33"/>
              <a:gd name="T15" fmla="*/ 40322109 h 33"/>
              <a:gd name="T16" fmla="*/ 80644218 w 33"/>
              <a:gd name="T17" fmla="*/ 20161054 h 33"/>
              <a:gd name="T18" fmla="*/ 40322109 w 33"/>
              <a:gd name="T19" fmla="*/ 0 h 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3"/>
              <a:gd name="T31" fmla="*/ 0 h 33"/>
              <a:gd name="T32" fmla="*/ 33 w 33"/>
              <a:gd name="T33" fmla="*/ 33 h 3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3" h="33">
                <a:moveTo>
                  <a:pt x="16" y="0"/>
                </a:moveTo>
                <a:lnTo>
                  <a:pt x="16" y="8"/>
                </a:lnTo>
                <a:lnTo>
                  <a:pt x="8" y="0"/>
                </a:lnTo>
                <a:lnTo>
                  <a:pt x="8" y="8"/>
                </a:lnTo>
                <a:lnTo>
                  <a:pt x="0" y="16"/>
                </a:lnTo>
                <a:lnTo>
                  <a:pt x="8" y="32"/>
                </a:lnTo>
                <a:lnTo>
                  <a:pt x="16" y="16"/>
                </a:lnTo>
                <a:lnTo>
                  <a:pt x="24" y="16"/>
                </a:lnTo>
                <a:lnTo>
                  <a:pt x="32" y="8"/>
                </a:lnTo>
                <a:lnTo>
                  <a:pt x="16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10" name="Freeform 114"/>
          <p:cNvSpPr>
            <a:spLocks/>
          </p:cNvSpPr>
          <p:nvPr/>
        </p:nvSpPr>
        <p:spPr bwMode="auto">
          <a:xfrm>
            <a:off x="6856413" y="3214688"/>
            <a:ext cx="39687" cy="77787"/>
          </a:xfrm>
          <a:custGeom>
            <a:avLst/>
            <a:gdLst>
              <a:gd name="T0" fmla="*/ 20160996 w 25"/>
              <a:gd name="T1" fmla="*/ 0 h 49"/>
              <a:gd name="T2" fmla="*/ 20160996 w 25"/>
              <a:gd name="T3" fmla="*/ 20161120 h 49"/>
              <a:gd name="T4" fmla="*/ 0 w 25"/>
              <a:gd name="T5" fmla="*/ 0 h 49"/>
              <a:gd name="T6" fmla="*/ 0 w 25"/>
              <a:gd name="T7" fmla="*/ 20161120 h 49"/>
              <a:gd name="T8" fmla="*/ 0 w 25"/>
              <a:gd name="T9" fmla="*/ 40322241 h 49"/>
              <a:gd name="T10" fmla="*/ 0 w 25"/>
              <a:gd name="T11" fmla="*/ 60483367 h 49"/>
              <a:gd name="T12" fmla="*/ 20160996 w 25"/>
              <a:gd name="T13" fmla="*/ 60483367 h 49"/>
              <a:gd name="T14" fmla="*/ 20160996 w 25"/>
              <a:gd name="T15" fmla="*/ 40322241 h 49"/>
              <a:gd name="T16" fmla="*/ 40321992 w 25"/>
              <a:gd name="T17" fmla="*/ 40322241 h 49"/>
              <a:gd name="T18" fmla="*/ 20160996 w 25"/>
              <a:gd name="T19" fmla="*/ 100805595 h 49"/>
              <a:gd name="T20" fmla="*/ 40321992 w 25"/>
              <a:gd name="T21" fmla="*/ 120966734 h 49"/>
              <a:gd name="T22" fmla="*/ 60482994 w 25"/>
              <a:gd name="T23" fmla="*/ 80644481 h 49"/>
              <a:gd name="T24" fmla="*/ 60482994 w 25"/>
              <a:gd name="T25" fmla="*/ 40322241 h 49"/>
              <a:gd name="T26" fmla="*/ 60482994 w 25"/>
              <a:gd name="T27" fmla="*/ 20161120 h 49"/>
              <a:gd name="T28" fmla="*/ 60482994 w 25"/>
              <a:gd name="T29" fmla="*/ 0 h 49"/>
              <a:gd name="T30" fmla="*/ 40321992 w 25"/>
              <a:gd name="T31" fmla="*/ 0 h 49"/>
              <a:gd name="T32" fmla="*/ 20160996 w 25"/>
              <a:gd name="T33" fmla="*/ 0 h 4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5"/>
              <a:gd name="T52" fmla="*/ 0 h 49"/>
              <a:gd name="T53" fmla="*/ 25 w 25"/>
              <a:gd name="T54" fmla="*/ 49 h 4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5" h="49">
                <a:moveTo>
                  <a:pt x="8" y="0"/>
                </a:moveTo>
                <a:lnTo>
                  <a:pt x="8" y="8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0" y="24"/>
                </a:lnTo>
                <a:lnTo>
                  <a:pt x="8" y="24"/>
                </a:lnTo>
                <a:lnTo>
                  <a:pt x="8" y="16"/>
                </a:lnTo>
                <a:lnTo>
                  <a:pt x="16" y="16"/>
                </a:lnTo>
                <a:lnTo>
                  <a:pt x="8" y="40"/>
                </a:lnTo>
                <a:lnTo>
                  <a:pt x="16" y="48"/>
                </a:lnTo>
                <a:lnTo>
                  <a:pt x="24" y="32"/>
                </a:lnTo>
                <a:lnTo>
                  <a:pt x="24" y="16"/>
                </a:lnTo>
                <a:lnTo>
                  <a:pt x="24" y="8"/>
                </a:lnTo>
                <a:lnTo>
                  <a:pt x="24" y="0"/>
                </a:lnTo>
                <a:lnTo>
                  <a:pt x="16" y="0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11" name="Freeform 115"/>
          <p:cNvSpPr>
            <a:spLocks/>
          </p:cNvSpPr>
          <p:nvPr/>
        </p:nvSpPr>
        <p:spPr bwMode="auto">
          <a:xfrm>
            <a:off x="6881813" y="330358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12" name="Freeform 116"/>
          <p:cNvSpPr>
            <a:spLocks/>
          </p:cNvSpPr>
          <p:nvPr/>
        </p:nvSpPr>
        <p:spPr bwMode="auto">
          <a:xfrm>
            <a:off x="6805613" y="339248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13" name="Freeform 117"/>
          <p:cNvSpPr>
            <a:spLocks/>
          </p:cNvSpPr>
          <p:nvPr/>
        </p:nvSpPr>
        <p:spPr bwMode="auto">
          <a:xfrm>
            <a:off x="6818313" y="33924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14" name="Freeform 118"/>
          <p:cNvSpPr>
            <a:spLocks/>
          </p:cNvSpPr>
          <p:nvPr/>
        </p:nvSpPr>
        <p:spPr bwMode="auto">
          <a:xfrm>
            <a:off x="4545013" y="3100388"/>
            <a:ext cx="52387" cy="39687"/>
          </a:xfrm>
          <a:custGeom>
            <a:avLst/>
            <a:gdLst>
              <a:gd name="T0" fmla="*/ 80644218 w 33"/>
              <a:gd name="T1" fmla="*/ 0 h 25"/>
              <a:gd name="T2" fmla="*/ 0 w 33"/>
              <a:gd name="T3" fmla="*/ 0 h 25"/>
              <a:gd name="T4" fmla="*/ 0 w 33"/>
              <a:gd name="T5" fmla="*/ 20160996 h 25"/>
              <a:gd name="T6" fmla="*/ 60483170 w 33"/>
              <a:gd name="T7" fmla="*/ 60482994 h 25"/>
              <a:gd name="T8" fmla="*/ 80644218 w 33"/>
              <a:gd name="T9" fmla="*/ 20160996 h 25"/>
              <a:gd name="T10" fmla="*/ 80644218 w 33"/>
              <a:gd name="T11" fmla="*/ 0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"/>
              <a:gd name="T19" fmla="*/ 0 h 25"/>
              <a:gd name="T20" fmla="*/ 33 w 33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" h="25">
                <a:moveTo>
                  <a:pt x="32" y="0"/>
                </a:moveTo>
                <a:lnTo>
                  <a:pt x="0" y="0"/>
                </a:lnTo>
                <a:lnTo>
                  <a:pt x="0" y="8"/>
                </a:lnTo>
                <a:lnTo>
                  <a:pt x="24" y="24"/>
                </a:lnTo>
                <a:lnTo>
                  <a:pt x="32" y="8"/>
                </a:lnTo>
                <a:lnTo>
                  <a:pt x="32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15" name="Freeform 119"/>
          <p:cNvSpPr>
            <a:spLocks/>
          </p:cNvSpPr>
          <p:nvPr/>
        </p:nvSpPr>
        <p:spPr bwMode="auto">
          <a:xfrm>
            <a:off x="4456113" y="3011488"/>
            <a:ext cx="39687" cy="65087"/>
          </a:xfrm>
          <a:custGeom>
            <a:avLst/>
            <a:gdLst>
              <a:gd name="T0" fmla="*/ 20160996 w 25"/>
              <a:gd name="T1" fmla="*/ 0 h 41"/>
              <a:gd name="T2" fmla="*/ 0 w 25"/>
              <a:gd name="T3" fmla="*/ 20161094 h 41"/>
              <a:gd name="T4" fmla="*/ 20160996 w 25"/>
              <a:gd name="T5" fmla="*/ 80644375 h 41"/>
              <a:gd name="T6" fmla="*/ 20160996 w 25"/>
              <a:gd name="T7" fmla="*/ 100805463 h 41"/>
              <a:gd name="T8" fmla="*/ 40321992 w 25"/>
              <a:gd name="T9" fmla="*/ 100805463 h 41"/>
              <a:gd name="T10" fmla="*/ 40321992 w 25"/>
              <a:gd name="T11" fmla="*/ 80644375 h 41"/>
              <a:gd name="T12" fmla="*/ 60482994 w 25"/>
              <a:gd name="T13" fmla="*/ 40322188 h 41"/>
              <a:gd name="T14" fmla="*/ 60482994 w 25"/>
              <a:gd name="T15" fmla="*/ 20161094 h 41"/>
              <a:gd name="T16" fmla="*/ 40321992 w 25"/>
              <a:gd name="T17" fmla="*/ 0 h 41"/>
              <a:gd name="T18" fmla="*/ 20160996 w 25"/>
              <a:gd name="T19" fmla="*/ 0 h 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"/>
              <a:gd name="T31" fmla="*/ 0 h 41"/>
              <a:gd name="T32" fmla="*/ 25 w 25"/>
              <a:gd name="T33" fmla="*/ 41 h 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" h="41">
                <a:moveTo>
                  <a:pt x="8" y="0"/>
                </a:moveTo>
                <a:lnTo>
                  <a:pt x="0" y="8"/>
                </a:lnTo>
                <a:lnTo>
                  <a:pt x="8" y="32"/>
                </a:lnTo>
                <a:lnTo>
                  <a:pt x="8" y="40"/>
                </a:lnTo>
                <a:lnTo>
                  <a:pt x="16" y="40"/>
                </a:lnTo>
                <a:lnTo>
                  <a:pt x="16" y="32"/>
                </a:lnTo>
                <a:lnTo>
                  <a:pt x="24" y="16"/>
                </a:lnTo>
                <a:lnTo>
                  <a:pt x="24" y="8"/>
                </a:lnTo>
                <a:lnTo>
                  <a:pt x="16" y="0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16" name="Freeform 120"/>
          <p:cNvSpPr>
            <a:spLocks/>
          </p:cNvSpPr>
          <p:nvPr/>
        </p:nvSpPr>
        <p:spPr bwMode="auto">
          <a:xfrm>
            <a:off x="4430713" y="2846388"/>
            <a:ext cx="217487" cy="255587"/>
          </a:xfrm>
          <a:custGeom>
            <a:avLst/>
            <a:gdLst>
              <a:gd name="T0" fmla="*/ 201611996 w 137"/>
              <a:gd name="T1" fmla="*/ 60483634 h 161"/>
              <a:gd name="T2" fmla="*/ 201611996 w 137"/>
              <a:gd name="T3" fmla="*/ 40322418 h 161"/>
              <a:gd name="T4" fmla="*/ 201611996 w 137"/>
              <a:gd name="T5" fmla="*/ 20161209 h 161"/>
              <a:gd name="T6" fmla="*/ 201611996 w 137"/>
              <a:gd name="T7" fmla="*/ 0 h 161"/>
              <a:gd name="T8" fmla="*/ 181450802 w 137"/>
              <a:gd name="T9" fmla="*/ 0 h 161"/>
              <a:gd name="T10" fmla="*/ 161289607 w 137"/>
              <a:gd name="T11" fmla="*/ 20161209 h 161"/>
              <a:gd name="T12" fmla="*/ 161289607 w 137"/>
              <a:gd name="T13" fmla="*/ 0 h 161"/>
              <a:gd name="T14" fmla="*/ 141128412 w 137"/>
              <a:gd name="T15" fmla="*/ 0 h 161"/>
              <a:gd name="T16" fmla="*/ 120967218 w 137"/>
              <a:gd name="T17" fmla="*/ 0 h 161"/>
              <a:gd name="T18" fmla="*/ 100805998 w 137"/>
              <a:gd name="T19" fmla="*/ 0 h 161"/>
              <a:gd name="T20" fmla="*/ 120967218 w 137"/>
              <a:gd name="T21" fmla="*/ 20161209 h 161"/>
              <a:gd name="T22" fmla="*/ 100805998 w 137"/>
              <a:gd name="T23" fmla="*/ 20161209 h 161"/>
              <a:gd name="T24" fmla="*/ 80644803 w 137"/>
              <a:gd name="T25" fmla="*/ 20161209 h 161"/>
              <a:gd name="T26" fmla="*/ 80644803 w 137"/>
              <a:gd name="T27" fmla="*/ 40322418 h 161"/>
              <a:gd name="T28" fmla="*/ 60483609 w 137"/>
              <a:gd name="T29" fmla="*/ 40322418 h 161"/>
              <a:gd name="T30" fmla="*/ 40322402 w 137"/>
              <a:gd name="T31" fmla="*/ 40322418 h 161"/>
              <a:gd name="T32" fmla="*/ 20161201 w 137"/>
              <a:gd name="T33" fmla="*/ 60483634 h 161"/>
              <a:gd name="T34" fmla="*/ 0 w 137"/>
              <a:gd name="T35" fmla="*/ 80644836 h 161"/>
              <a:gd name="T36" fmla="*/ 0 w 137"/>
              <a:gd name="T37" fmla="*/ 100806039 h 161"/>
              <a:gd name="T38" fmla="*/ 0 w 137"/>
              <a:gd name="T39" fmla="*/ 120967267 h 161"/>
              <a:gd name="T40" fmla="*/ 20161201 w 137"/>
              <a:gd name="T41" fmla="*/ 120967267 h 161"/>
              <a:gd name="T42" fmla="*/ 0 w 137"/>
              <a:gd name="T43" fmla="*/ 141128470 h 161"/>
              <a:gd name="T44" fmla="*/ 20161201 w 137"/>
              <a:gd name="T45" fmla="*/ 141128470 h 161"/>
              <a:gd name="T46" fmla="*/ 40322402 w 137"/>
              <a:gd name="T47" fmla="*/ 141128470 h 161"/>
              <a:gd name="T48" fmla="*/ 40322402 w 137"/>
              <a:gd name="T49" fmla="*/ 120967267 h 161"/>
              <a:gd name="T50" fmla="*/ 60483609 w 137"/>
              <a:gd name="T51" fmla="*/ 120967267 h 161"/>
              <a:gd name="T52" fmla="*/ 141128412 w 137"/>
              <a:gd name="T53" fmla="*/ 221773331 h 161"/>
              <a:gd name="T54" fmla="*/ 161289607 w 137"/>
              <a:gd name="T55" fmla="*/ 221773331 h 161"/>
              <a:gd name="T56" fmla="*/ 201611996 w 137"/>
              <a:gd name="T57" fmla="*/ 262095737 h 161"/>
              <a:gd name="T58" fmla="*/ 241934435 w 137"/>
              <a:gd name="T59" fmla="*/ 282256940 h 161"/>
              <a:gd name="T60" fmla="*/ 241934435 w 137"/>
              <a:gd name="T61" fmla="*/ 302418143 h 161"/>
              <a:gd name="T62" fmla="*/ 282256825 w 137"/>
              <a:gd name="T63" fmla="*/ 322579346 h 161"/>
              <a:gd name="T64" fmla="*/ 282256825 w 137"/>
              <a:gd name="T65" fmla="*/ 362901752 h 161"/>
              <a:gd name="T66" fmla="*/ 262095630 w 137"/>
              <a:gd name="T67" fmla="*/ 403224158 h 161"/>
              <a:gd name="T68" fmla="*/ 282256825 w 137"/>
              <a:gd name="T69" fmla="*/ 403224158 h 161"/>
              <a:gd name="T70" fmla="*/ 302418019 w 137"/>
              <a:gd name="T71" fmla="*/ 383062955 h 161"/>
              <a:gd name="T72" fmla="*/ 322579214 w 137"/>
              <a:gd name="T73" fmla="*/ 342740549 h 161"/>
              <a:gd name="T74" fmla="*/ 302418019 w 137"/>
              <a:gd name="T75" fmla="*/ 322579346 h 161"/>
              <a:gd name="T76" fmla="*/ 342740409 w 137"/>
              <a:gd name="T77" fmla="*/ 302418143 h 161"/>
              <a:gd name="T78" fmla="*/ 342740409 w 137"/>
              <a:gd name="T79" fmla="*/ 322579346 h 161"/>
              <a:gd name="T80" fmla="*/ 342740409 w 137"/>
              <a:gd name="T81" fmla="*/ 282256940 h 161"/>
              <a:gd name="T82" fmla="*/ 322579214 w 137"/>
              <a:gd name="T83" fmla="*/ 262095737 h 161"/>
              <a:gd name="T84" fmla="*/ 302418019 w 137"/>
              <a:gd name="T85" fmla="*/ 262095737 h 161"/>
              <a:gd name="T86" fmla="*/ 282256825 w 137"/>
              <a:gd name="T87" fmla="*/ 241934534 h 161"/>
              <a:gd name="T88" fmla="*/ 221773241 w 137"/>
              <a:gd name="T89" fmla="*/ 201612079 h 161"/>
              <a:gd name="T90" fmla="*/ 221773241 w 137"/>
              <a:gd name="T91" fmla="*/ 161289673 h 161"/>
              <a:gd name="T92" fmla="*/ 161289607 w 137"/>
              <a:gd name="T93" fmla="*/ 120967267 h 161"/>
              <a:gd name="T94" fmla="*/ 181450802 w 137"/>
              <a:gd name="T95" fmla="*/ 80644836 h 161"/>
              <a:gd name="T96" fmla="*/ 161289607 w 137"/>
              <a:gd name="T97" fmla="*/ 80644836 h 161"/>
              <a:gd name="T98" fmla="*/ 201611996 w 137"/>
              <a:gd name="T99" fmla="*/ 60483634 h 16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37"/>
              <a:gd name="T151" fmla="*/ 0 h 161"/>
              <a:gd name="T152" fmla="*/ 137 w 137"/>
              <a:gd name="T153" fmla="*/ 161 h 16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37" h="161">
                <a:moveTo>
                  <a:pt x="80" y="24"/>
                </a:moveTo>
                <a:lnTo>
                  <a:pt x="80" y="16"/>
                </a:lnTo>
                <a:lnTo>
                  <a:pt x="80" y="8"/>
                </a:lnTo>
                <a:lnTo>
                  <a:pt x="80" y="0"/>
                </a:lnTo>
                <a:lnTo>
                  <a:pt x="72" y="0"/>
                </a:lnTo>
                <a:lnTo>
                  <a:pt x="64" y="8"/>
                </a:lnTo>
                <a:lnTo>
                  <a:pt x="64" y="0"/>
                </a:lnTo>
                <a:lnTo>
                  <a:pt x="56" y="0"/>
                </a:lnTo>
                <a:lnTo>
                  <a:pt x="48" y="0"/>
                </a:lnTo>
                <a:lnTo>
                  <a:pt x="40" y="0"/>
                </a:lnTo>
                <a:lnTo>
                  <a:pt x="48" y="8"/>
                </a:lnTo>
                <a:lnTo>
                  <a:pt x="40" y="8"/>
                </a:lnTo>
                <a:lnTo>
                  <a:pt x="32" y="8"/>
                </a:lnTo>
                <a:lnTo>
                  <a:pt x="32" y="16"/>
                </a:lnTo>
                <a:lnTo>
                  <a:pt x="24" y="16"/>
                </a:lnTo>
                <a:lnTo>
                  <a:pt x="16" y="16"/>
                </a:lnTo>
                <a:lnTo>
                  <a:pt x="8" y="24"/>
                </a:lnTo>
                <a:lnTo>
                  <a:pt x="0" y="32"/>
                </a:lnTo>
                <a:lnTo>
                  <a:pt x="0" y="40"/>
                </a:lnTo>
                <a:lnTo>
                  <a:pt x="0" y="48"/>
                </a:lnTo>
                <a:lnTo>
                  <a:pt x="8" y="48"/>
                </a:lnTo>
                <a:lnTo>
                  <a:pt x="0" y="56"/>
                </a:lnTo>
                <a:lnTo>
                  <a:pt x="8" y="56"/>
                </a:lnTo>
                <a:lnTo>
                  <a:pt x="16" y="56"/>
                </a:lnTo>
                <a:lnTo>
                  <a:pt x="16" y="48"/>
                </a:lnTo>
                <a:lnTo>
                  <a:pt x="24" y="48"/>
                </a:lnTo>
                <a:lnTo>
                  <a:pt x="56" y="88"/>
                </a:lnTo>
                <a:lnTo>
                  <a:pt x="64" y="88"/>
                </a:lnTo>
                <a:lnTo>
                  <a:pt x="80" y="104"/>
                </a:lnTo>
                <a:lnTo>
                  <a:pt x="96" y="112"/>
                </a:lnTo>
                <a:lnTo>
                  <a:pt x="96" y="120"/>
                </a:lnTo>
                <a:lnTo>
                  <a:pt x="112" y="128"/>
                </a:lnTo>
                <a:lnTo>
                  <a:pt x="112" y="144"/>
                </a:lnTo>
                <a:lnTo>
                  <a:pt x="104" y="160"/>
                </a:lnTo>
                <a:lnTo>
                  <a:pt x="112" y="160"/>
                </a:lnTo>
                <a:lnTo>
                  <a:pt x="120" y="152"/>
                </a:lnTo>
                <a:lnTo>
                  <a:pt x="128" y="136"/>
                </a:lnTo>
                <a:lnTo>
                  <a:pt x="120" y="128"/>
                </a:lnTo>
                <a:lnTo>
                  <a:pt x="136" y="120"/>
                </a:lnTo>
                <a:lnTo>
                  <a:pt x="136" y="128"/>
                </a:lnTo>
                <a:lnTo>
                  <a:pt x="136" y="112"/>
                </a:lnTo>
                <a:lnTo>
                  <a:pt x="128" y="104"/>
                </a:lnTo>
                <a:lnTo>
                  <a:pt x="120" y="104"/>
                </a:lnTo>
                <a:lnTo>
                  <a:pt x="112" y="96"/>
                </a:lnTo>
                <a:lnTo>
                  <a:pt x="88" y="80"/>
                </a:lnTo>
                <a:lnTo>
                  <a:pt x="88" y="64"/>
                </a:lnTo>
                <a:lnTo>
                  <a:pt x="64" y="48"/>
                </a:lnTo>
                <a:lnTo>
                  <a:pt x="72" y="32"/>
                </a:lnTo>
                <a:lnTo>
                  <a:pt x="64" y="32"/>
                </a:lnTo>
                <a:lnTo>
                  <a:pt x="80" y="24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17" name="Freeform 121"/>
          <p:cNvSpPr>
            <a:spLocks/>
          </p:cNvSpPr>
          <p:nvPr/>
        </p:nvSpPr>
        <p:spPr bwMode="auto">
          <a:xfrm>
            <a:off x="5065713" y="3113088"/>
            <a:ext cx="204787" cy="217487"/>
          </a:xfrm>
          <a:custGeom>
            <a:avLst/>
            <a:gdLst>
              <a:gd name="T0" fmla="*/ 0 w 129"/>
              <a:gd name="T1" fmla="*/ 181450802 h 137"/>
              <a:gd name="T2" fmla="*/ 60483599 w 129"/>
              <a:gd name="T3" fmla="*/ 120967218 h 137"/>
              <a:gd name="T4" fmla="*/ 80644790 w 129"/>
              <a:gd name="T5" fmla="*/ 120967218 h 137"/>
              <a:gd name="T6" fmla="*/ 80644790 w 129"/>
              <a:gd name="T7" fmla="*/ 100805998 h 137"/>
              <a:gd name="T8" fmla="*/ 80644790 w 129"/>
              <a:gd name="T9" fmla="*/ 80644803 h 137"/>
              <a:gd name="T10" fmla="*/ 80644790 w 129"/>
              <a:gd name="T11" fmla="*/ 60483609 h 137"/>
              <a:gd name="T12" fmla="*/ 80644790 w 129"/>
              <a:gd name="T13" fmla="*/ 40322402 h 137"/>
              <a:gd name="T14" fmla="*/ 100805981 w 129"/>
              <a:gd name="T15" fmla="*/ 40322402 h 137"/>
              <a:gd name="T16" fmla="*/ 100805981 w 129"/>
              <a:gd name="T17" fmla="*/ 0 h 137"/>
              <a:gd name="T18" fmla="*/ 120967197 w 129"/>
              <a:gd name="T19" fmla="*/ 0 h 137"/>
              <a:gd name="T20" fmla="*/ 141128388 w 129"/>
              <a:gd name="T21" fmla="*/ 20161201 h 137"/>
              <a:gd name="T22" fmla="*/ 141128388 w 129"/>
              <a:gd name="T23" fmla="*/ 0 h 137"/>
              <a:gd name="T24" fmla="*/ 161289579 w 129"/>
              <a:gd name="T25" fmla="*/ 20161201 h 137"/>
              <a:gd name="T26" fmla="*/ 161289579 w 129"/>
              <a:gd name="T27" fmla="*/ 0 h 137"/>
              <a:gd name="T28" fmla="*/ 181450771 w 129"/>
              <a:gd name="T29" fmla="*/ 20161201 h 137"/>
              <a:gd name="T30" fmla="*/ 181450771 w 129"/>
              <a:gd name="T31" fmla="*/ 40322402 h 137"/>
              <a:gd name="T32" fmla="*/ 201611962 w 129"/>
              <a:gd name="T33" fmla="*/ 60483609 h 137"/>
              <a:gd name="T34" fmla="*/ 221773203 w 129"/>
              <a:gd name="T35" fmla="*/ 80644803 h 137"/>
              <a:gd name="T36" fmla="*/ 241934394 w 129"/>
              <a:gd name="T37" fmla="*/ 80644803 h 137"/>
              <a:gd name="T38" fmla="*/ 221773203 w 129"/>
              <a:gd name="T39" fmla="*/ 80644803 h 137"/>
              <a:gd name="T40" fmla="*/ 221773203 w 129"/>
              <a:gd name="T41" fmla="*/ 100805998 h 137"/>
              <a:gd name="T42" fmla="*/ 201611962 w 129"/>
              <a:gd name="T43" fmla="*/ 100805998 h 137"/>
              <a:gd name="T44" fmla="*/ 201611962 w 129"/>
              <a:gd name="T45" fmla="*/ 120967218 h 137"/>
              <a:gd name="T46" fmla="*/ 221773203 w 129"/>
              <a:gd name="T47" fmla="*/ 141128412 h 137"/>
              <a:gd name="T48" fmla="*/ 221773203 w 129"/>
              <a:gd name="T49" fmla="*/ 161289607 h 137"/>
              <a:gd name="T50" fmla="*/ 262095585 w 129"/>
              <a:gd name="T51" fmla="*/ 181450802 h 137"/>
              <a:gd name="T52" fmla="*/ 262095585 w 129"/>
              <a:gd name="T53" fmla="*/ 201611996 h 137"/>
              <a:gd name="T54" fmla="*/ 282256777 w 129"/>
              <a:gd name="T55" fmla="*/ 221773241 h 137"/>
              <a:gd name="T56" fmla="*/ 282256777 w 129"/>
              <a:gd name="T57" fmla="*/ 241934435 h 137"/>
              <a:gd name="T58" fmla="*/ 302416380 w 129"/>
              <a:gd name="T59" fmla="*/ 262095630 h 137"/>
              <a:gd name="T60" fmla="*/ 302416380 w 129"/>
              <a:gd name="T61" fmla="*/ 282256825 h 137"/>
              <a:gd name="T62" fmla="*/ 322579159 w 129"/>
              <a:gd name="T63" fmla="*/ 302418019 h 137"/>
              <a:gd name="T64" fmla="*/ 302416380 w 129"/>
              <a:gd name="T65" fmla="*/ 302418019 h 137"/>
              <a:gd name="T66" fmla="*/ 282256777 w 129"/>
              <a:gd name="T67" fmla="*/ 282256825 h 137"/>
              <a:gd name="T68" fmla="*/ 262095585 w 129"/>
              <a:gd name="T69" fmla="*/ 282256825 h 137"/>
              <a:gd name="T70" fmla="*/ 241934394 w 129"/>
              <a:gd name="T71" fmla="*/ 322579214 h 137"/>
              <a:gd name="T72" fmla="*/ 221773203 w 129"/>
              <a:gd name="T73" fmla="*/ 342740409 h 137"/>
              <a:gd name="T74" fmla="*/ 161289579 w 129"/>
              <a:gd name="T75" fmla="*/ 322579214 h 137"/>
              <a:gd name="T76" fmla="*/ 141128388 w 129"/>
              <a:gd name="T77" fmla="*/ 322579214 h 137"/>
              <a:gd name="T78" fmla="*/ 120967197 w 129"/>
              <a:gd name="T79" fmla="*/ 302418019 h 137"/>
              <a:gd name="T80" fmla="*/ 100805981 w 129"/>
              <a:gd name="T81" fmla="*/ 302418019 h 137"/>
              <a:gd name="T82" fmla="*/ 100805981 w 129"/>
              <a:gd name="T83" fmla="*/ 282256825 h 137"/>
              <a:gd name="T84" fmla="*/ 20161197 w 129"/>
              <a:gd name="T85" fmla="*/ 241934435 h 137"/>
              <a:gd name="T86" fmla="*/ 0 w 129"/>
              <a:gd name="T87" fmla="*/ 181450802 h 13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29"/>
              <a:gd name="T133" fmla="*/ 0 h 137"/>
              <a:gd name="T134" fmla="*/ 129 w 129"/>
              <a:gd name="T135" fmla="*/ 137 h 13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29" h="137">
                <a:moveTo>
                  <a:pt x="0" y="72"/>
                </a:moveTo>
                <a:lnTo>
                  <a:pt x="24" y="48"/>
                </a:lnTo>
                <a:lnTo>
                  <a:pt x="32" y="48"/>
                </a:lnTo>
                <a:lnTo>
                  <a:pt x="32" y="40"/>
                </a:lnTo>
                <a:lnTo>
                  <a:pt x="32" y="32"/>
                </a:lnTo>
                <a:lnTo>
                  <a:pt x="32" y="24"/>
                </a:lnTo>
                <a:lnTo>
                  <a:pt x="32" y="16"/>
                </a:lnTo>
                <a:lnTo>
                  <a:pt x="40" y="16"/>
                </a:lnTo>
                <a:lnTo>
                  <a:pt x="40" y="0"/>
                </a:lnTo>
                <a:lnTo>
                  <a:pt x="48" y="0"/>
                </a:lnTo>
                <a:lnTo>
                  <a:pt x="56" y="8"/>
                </a:lnTo>
                <a:lnTo>
                  <a:pt x="56" y="0"/>
                </a:lnTo>
                <a:lnTo>
                  <a:pt x="64" y="8"/>
                </a:lnTo>
                <a:lnTo>
                  <a:pt x="64" y="0"/>
                </a:lnTo>
                <a:lnTo>
                  <a:pt x="72" y="8"/>
                </a:lnTo>
                <a:lnTo>
                  <a:pt x="72" y="16"/>
                </a:lnTo>
                <a:lnTo>
                  <a:pt x="80" y="24"/>
                </a:lnTo>
                <a:lnTo>
                  <a:pt x="88" y="32"/>
                </a:lnTo>
                <a:lnTo>
                  <a:pt x="96" y="32"/>
                </a:lnTo>
                <a:lnTo>
                  <a:pt x="88" y="32"/>
                </a:lnTo>
                <a:lnTo>
                  <a:pt x="88" y="40"/>
                </a:lnTo>
                <a:lnTo>
                  <a:pt x="80" y="40"/>
                </a:lnTo>
                <a:lnTo>
                  <a:pt x="80" y="48"/>
                </a:lnTo>
                <a:lnTo>
                  <a:pt x="88" y="56"/>
                </a:lnTo>
                <a:lnTo>
                  <a:pt x="88" y="64"/>
                </a:lnTo>
                <a:lnTo>
                  <a:pt x="104" y="72"/>
                </a:lnTo>
                <a:lnTo>
                  <a:pt x="104" y="80"/>
                </a:lnTo>
                <a:lnTo>
                  <a:pt x="112" y="88"/>
                </a:lnTo>
                <a:lnTo>
                  <a:pt x="112" y="96"/>
                </a:lnTo>
                <a:lnTo>
                  <a:pt x="120" y="104"/>
                </a:lnTo>
                <a:lnTo>
                  <a:pt x="120" y="112"/>
                </a:lnTo>
                <a:lnTo>
                  <a:pt x="128" y="120"/>
                </a:lnTo>
                <a:lnTo>
                  <a:pt x="120" y="120"/>
                </a:lnTo>
                <a:lnTo>
                  <a:pt x="112" y="112"/>
                </a:lnTo>
                <a:lnTo>
                  <a:pt x="104" y="112"/>
                </a:lnTo>
                <a:lnTo>
                  <a:pt x="96" y="128"/>
                </a:lnTo>
                <a:lnTo>
                  <a:pt x="88" y="136"/>
                </a:lnTo>
                <a:lnTo>
                  <a:pt x="64" y="128"/>
                </a:lnTo>
                <a:lnTo>
                  <a:pt x="56" y="128"/>
                </a:lnTo>
                <a:lnTo>
                  <a:pt x="48" y="120"/>
                </a:lnTo>
                <a:lnTo>
                  <a:pt x="40" y="120"/>
                </a:lnTo>
                <a:lnTo>
                  <a:pt x="40" y="112"/>
                </a:lnTo>
                <a:lnTo>
                  <a:pt x="8" y="96"/>
                </a:lnTo>
                <a:lnTo>
                  <a:pt x="0" y="72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18" name="Freeform 122"/>
          <p:cNvSpPr>
            <a:spLocks/>
          </p:cNvSpPr>
          <p:nvPr/>
        </p:nvSpPr>
        <p:spPr bwMode="auto">
          <a:xfrm>
            <a:off x="5167313" y="3049588"/>
            <a:ext cx="382587" cy="395287"/>
          </a:xfrm>
          <a:custGeom>
            <a:avLst/>
            <a:gdLst>
              <a:gd name="T0" fmla="*/ 80644899 w 241"/>
              <a:gd name="T1" fmla="*/ 20161226 h 249"/>
              <a:gd name="T2" fmla="*/ 60483680 w 241"/>
              <a:gd name="T3" fmla="*/ 40322452 h 249"/>
              <a:gd name="T4" fmla="*/ 40322449 w 241"/>
              <a:gd name="T5" fmla="*/ 20161226 h 249"/>
              <a:gd name="T6" fmla="*/ 20161225 w 241"/>
              <a:gd name="T7" fmla="*/ 20161226 h 249"/>
              <a:gd name="T8" fmla="*/ 0 w 241"/>
              <a:gd name="T9" fmla="*/ 20161226 h 249"/>
              <a:gd name="T10" fmla="*/ 0 w 241"/>
              <a:gd name="T11" fmla="*/ 60483683 h 249"/>
              <a:gd name="T12" fmla="*/ 20161225 w 241"/>
              <a:gd name="T13" fmla="*/ 100806123 h 249"/>
              <a:gd name="T14" fmla="*/ 20161225 w 241"/>
              <a:gd name="T15" fmla="*/ 141128587 h 249"/>
              <a:gd name="T16" fmla="*/ 60483680 w 241"/>
              <a:gd name="T17" fmla="*/ 181451026 h 249"/>
              <a:gd name="T18" fmla="*/ 60483680 w 241"/>
              <a:gd name="T19" fmla="*/ 181451026 h 249"/>
              <a:gd name="T20" fmla="*/ 40322449 w 241"/>
              <a:gd name="T21" fmla="*/ 201612245 h 249"/>
              <a:gd name="T22" fmla="*/ 60483680 w 241"/>
              <a:gd name="T23" fmla="*/ 241934734 h 249"/>
              <a:gd name="T24" fmla="*/ 100806118 w 241"/>
              <a:gd name="T25" fmla="*/ 282257173 h 249"/>
              <a:gd name="T26" fmla="*/ 120967361 w 241"/>
              <a:gd name="T27" fmla="*/ 322579612 h 249"/>
              <a:gd name="T28" fmla="*/ 141128579 w 241"/>
              <a:gd name="T29" fmla="*/ 362902051 h 249"/>
              <a:gd name="T30" fmla="*/ 161289798 w 241"/>
              <a:gd name="T31" fmla="*/ 403224490 h 249"/>
              <a:gd name="T32" fmla="*/ 221773503 w 241"/>
              <a:gd name="T33" fmla="*/ 463708248 h 249"/>
              <a:gd name="T34" fmla="*/ 241934722 w 241"/>
              <a:gd name="T35" fmla="*/ 483869468 h 249"/>
              <a:gd name="T36" fmla="*/ 262095940 w 241"/>
              <a:gd name="T37" fmla="*/ 524191907 h 249"/>
              <a:gd name="T38" fmla="*/ 342740814 w 241"/>
              <a:gd name="T39" fmla="*/ 564514346 h 249"/>
              <a:gd name="T40" fmla="*/ 403224470 w 241"/>
              <a:gd name="T41" fmla="*/ 544353126 h 249"/>
              <a:gd name="T42" fmla="*/ 524191881 w 241"/>
              <a:gd name="T43" fmla="*/ 604836785 h 249"/>
              <a:gd name="T44" fmla="*/ 544353099 w 241"/>
              <a:gd name="T45" fmla="*/ 624998005 h 249"/>
              <a:gd name="T46" fmla="*/ 564514318 w 241"/>
              <a:gd name="T47" fmla="*/ 564514346 h 249"/>
              <a:gd name="T48" fmla="*/ 604836755 w 241"/>
              <a:gd name="T49" fmla="*/ 544353126 h 249"/>
              <a:gd name="T50" fmla="*/ 604836755 w 241"/>
              <a:gd name="T51" fmla="*/ 504030687 h 249"/>
              <a:gd name="T52" fmla="*/ 564514318 w 241"/>
              <a:gd name="T53" fmla="*/ 483869468 h 249"/>
              <a:gd name="T54" fmla="*/ 564514318 w 241"/>
              <a:gd name="T55" fmla="*/ 443547029 h 249"/>
              <a:gd name="T56" fmla="*/ 584675536 w 241"/>
              <a:gd name="T57" fmla="*/ 362902051 h 249"/>
              <a:gd name="T58" fmla="*/ 544353099 w 241"/>
              <a:gd name="T59" fmla="*/ 342740832 h 249"/>
              <a:gd name="T60" fmla="*/ 544353099 w 241"/>
              <a:gd name="T61" fmla="*/ 302418393 h 249"/>
              <a:gd name="T62" fmla="*/ 524191881 w 241"/>
              <a:gd name="T63" fmla="*/ 262095953 h 249"/>
              <a:gd name="T64" fmla="*/ 524191881 w 241"/>
              <a:gd name="T65" fmla="*/ 221773514 h 249"/>
              <a:gd name="T66" fmla="*/ 544353099 w 241"/>
              <a:gd name="T67" fmla="*/ 201612245 h 249"/>
              <a:gd name="T68" fmla="*/ 564514318 w 241"/>
              <a:gd name="T69" fmla="*/ 161289806 h 249"/>
              <a:gd name="T70" fmla="*/ 544353099 w 241"/>
              <a:gd name="T71" fmla="*/ 141128587 h 249"/>
              <a:gd name="T72" fmla="*/ 524191881 w 241"/>
              <a:gd name="T73" fmla="*/ 100806123 h 249"/>
              <a:gd name="T74" fmla="*/ 483869444 w 241"/>
              <a:gd name="T75" fmla="*/ 80644903 h 249"/>
              <a:gd name="T76" fmla="*/ 443547006 w 241"/>
              <a:gd name="T77" fmla="*/ 60483683 h 249"/>
              <a:gd name="T78" fmla="*/ 403224470 w 241"/>
              <a:gd name="T79" fmla="*/ 60483683 h 249"/>
              <a:gd name="T80" fmla="*/ 362902033 w 241"/>
              <a:gd name="T81" fmla="*/ 60483683 h 249"/>
              <a:gd name="T82" fmla="*/ 342740814 w 241"/>
              <a:gd name="T83" fmla="*/ 80644903 h 249"/>
              <a:gd name="T84" fmla="*/ 302418377 w 241"/>
              <a:gd name="T85" fmla="*/ 100806123 h 249"/>
              <a:gd name="T86" fmla="*/ 302418377 w 241"/>
              <a:gd name="T87" fmla="*/ 120967367 h 249"/>
              <a:gd name="T88" fmla="*/ 241934722 w 241"/>
              <a:gd name="T89" fmla="*/ 141128587 h 249"/>
              <a:gd name="T90" fmla="*/ 181451017 w 241"/>
              <a:gd name="T91" fmla="*/ 100806123 h 249"/>
              <a:gd name="T92" fmla="*/ 141128579 w 241"/>
              <a:gd name="T93" fmla="*/ 60483683 h 249"/>
              <a:gd name="T94" fmla="*/ 120967361 w 241"/>
              <a:gd name="T95" fmla="*/ 20161226 h 249"/>
              <a:gd name="T96" fmla="*/ 141128579 w 241"/>
              <a:gd name="T97" fmla="*/ 0 h 249"/>
              <a:gd name="T98" fmla="*/ 100806118 w 241"/>
              <a:gd name="T99" fmla="*/ 20161226 h 24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41"/>
              <a:gd name="T151" fmla="*/ 0 h 249"/>
              <a:gd name="T152" fmla="*/ 241 w 241"/>
              <a:gd name="T153" fmla="*/ 249 h 24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41" h="249">
                <a:moveTo>
                  <a:pt x="40" y="8"/>
                </a:moveTo>
                <a:lnTo>
                  <a:pt x="32" y="8"/>
                </a:lnTo>
                <a:lnTo>
                  <a:pt x="32" y="16"/>
                </a:lnTo>
                <a:lnTo>
                  <a:pt x="24" y="16"/>
                </a:lnTo>
                <a:lnTo>
                  <a:pt x="24" y="8"/>
                </a:lnTo>
                <a:lnTo>
                  <a:pt x="16" y="8"/>
                </a:lnTo>
                <a:lnTo>
                  <a:pt x="16" y="0"/>
                </a:lnTo>
                <a:lnTo>
                  <a:pt x="8" y="8"/>
                </a:ln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0" y="24"/>
                </a:lnTo>
                <a:lnTo>
                  <a:pt x="0" y="32"/>
                </a:lnTo>
                <a:lnTo>
                  <a:pt x="8" y="40"/>
                </a:lnTo>
                <a:lnTo>
                  <a:pt x="8" y="48"/>
                </a:lnTo>
                <a:lnTo>
                  <a:pt x="8" y="56"/>
                </a:lnTo>
                <a:lnTo>
                  <a:pt x="16" y="64"/>
                </a:lnTo>
                <a:lnTo>
                  <a:pt x="24" y="72"/>
                </a:lnTo>
                <a:lnTo>
                  <a:pt x="32" y="72"/>
                </a:lnTo>
                <a:lnTo>
                  <a:pt x="24" y="72"/>
                </a:lnTo>
                <a:lnTo>
                  <a:pt x="24" y="80"/>
                </a:lnTo>
                <a:lnTo>
                  <a:pt x="16" y="80"/>
                </a:lnTo>
                <a:lnTo>
                  <a:pt x="16" y="88"/>
                </a:lnTo>
                <a:lnTo>
                  <a:pt x="24" y="96"/>
                </a:lnTo>
                <a:lnTo>
                  <a:pt x="24" y="104"/>
                </a:lnTo>
                <a:lnTo>
                  <a:pt x="40" y="112"/>
                </a:lnTo>
                <a:lnTo>
                  <a:pt x="40" y="120"/>
                </a:lnTo>
                <a:lnTo>
                  <a:pt x="48" y="128"/>
                </a:lnTo>
                <a:lnTo>
                  <a:pt x="48" y="136"/>
                </a:lnTo>
                <a:lnTo>
                  <a:pt x="56" y="144"/>
                </a:lnTo>
                <a:lnTo>
                  <a:pt x="56" y="152"/>
                </a:lnTo>
                <a:lnTo>
                  <a:pt x="64" y="160"/>
                </a:lnTo>
                <a:lnTo>
                  <a:pt x="72" y="160"/>
                </a:lnTo>
                <a:lnTo>
                  <a:pt x="88" y="184"/>
                </a:lnTo>
                <a:lnTo>
                  <a:pt x="88" y="192"/>
                </a:lnTo>
                <a:lnTo>
                  <a:pt x="96" y="192"/>
                </a:lnTo>
                <a:lnTo>
                  <a:pt x="96" y="200"/>
                </a:lnTo>
                <a:lnTo>
                  <a:pt x="104" y="208"/>
                </a:lnTo>
                <a:lnTo>
                  <a:pt x="112" y="216"/>
                </a:lnTo>
                <a:lnTo>
                  <a:pt x="136" y="224"/>
                </a:lnTo>
                <a:lnTo>
                  <a:pt x="152" y="208"/>
                </a:lnTo>
                <a:lnTo>
                  <a:pt x="160" y="216"/>
                </a:lnTo>
                <a:lnTo>
                  <a:pt x="168" y="232"/>
                </a:lnTo>
                <a:lnTo>
                  <a:pt x="208" y="240"/>
                </a:lnTo>
                <a:lnTo>
                  <a:pt x="208" y="248"/>
                </a:lnTo>
                <a:lnTo>
                  <a:pt x="216" y="248"/>
                </a:lnTo>
                <a:lnTo>
                  <a:pt x="216" y="232"/>
                </a:lnTo>
                <a:lnTo>
                  <a:pt x="224" y="224"/>
                </a:lnTo>
                <a:lnTo>
                  <a:pt x="232" y="216"/>
                </a:lnTo>
                <a:lnTo>
                  <a:pt x="240" y="216"/>
                </a:lnTo>
                <a:lnTo>
                  <a:pt x="240" y="208"/>
                </a:lnTo>
                <a:lnTo>
                  <a:pt x="240" y="200"/>
                </a:lnTo>
                <a:lnTo>
                  <a:pt x="232" y="192"/>
                </a:lnTo>
                <a:lnTo>
                  <a:pt x="224" y="192"/>
                </a:lnTo>
                <a:lnTo>
                  <a:pt x="224" y="184"/>
                </a:lnTo>
                <a:lnTo>
                  <a:pt x="224" y="176"/>
                </a:lnTo>
                <a:lnTo>
                  <a:pt x="216" y="160"/>
                </a:lnTo>
                <a:lnTo>
                  <a:pt x="232" y="144"/>
                </a:lnTo>
                <a:lnTo>
                  <a:pt x="224" y="136"/>
                </a:lnTo>
                <a:lnTo>
                  <a:pt x="216" y="136"/>
                </a:lnTo>
                <a:lnTo>
                  <a:pt x="216" y="128"/>
                </a:lnTo>
                <a:lnTo>
                  <a:pt x="216" y="120"/>
                </a:lnTo>
                <a:lnTo>
                  <a:pt x="208" y="112"/>
                </a:lnTo>
                <a:lnTo>
                  <a:pt x="208" y="104"/>
                </a:lnTo>
                <a:lnTo>
                  <a:pt x="208" y="96"/>
                </a:lnTo>
                <a:lnTo>
                  <a:pt x="208" y="88"/>
                </a:lnTo>
                <a:lnTo>
                  <a:pt x="208" y="80"/>
                </a:lnTo>
                <a:lnTo>
                  <a:pt x="216" y="80"/>
                </a:lnTo>
                <a:lnTo>
                  <a:pt x="224" y="72"/>
                </a:lnTo>
                <a:lnTo>
                  <a:pt x="224" y="64"/>
                </a:lnTo>
                <a:lnTo>
                  <a:pt x="224" y="56"/>
                </a:lnTo>
                <a:lnTo>
                  <a:pt x="216" y="56"/>
                </a:lnTo>
                <a:lnTo>
                  <a:pt x="216" y="48"/>
                </a:lnTo>
                <a:lnTo>
                  <a:pt x="208" y="40"/>
                </a:lnTo>
                <a:lnTo>
                  <a:pt x="200" y="32"/>
                </a:lnTo>
                <a:lnTo>
                  <a:pt x="192" y="32"/>
                </a:lnTo>
                <a:lnTo>
                  <a:pt x="184" y="24"/>
                </a:lnTo>
                <a:lnTo>
                  <a:pt x="176" y="24"/>
                </a:lnTo>
                <a:lnTo>
                  <a:pt x="168" y="24"/>
                </a:lnTo>
                <a:lnTo>
                  <a:pt x="160" y="24"/>
                </a:lnTo>
                <a:lnTo>
                  <a:pt x="152" y="24"/>
                </a:lnTo>
                <a:lnTo>
                  <a:pt x="144" y="24"/>
                </a:lnTo>
                <a:lnTo>
                  <a:pt x="136" y="24"/>
                </a:lnTo>
                <a:lnTo>
                  <a:pt x="136" y="32"/>
                </a:lnTo>
                <a:lnTo>
                  <a:pt x="128" y="40"/>
                </a:lnTo>
                <a:lnTo>
                  <a:pt x="120" y="40"/>
                </a:lnTo>
                <a:lnTo>
                  <a:pt x="120" y="56"/>
                </a:lnTo>
                <a:lnTo>
                  <a:pt x="120" y="48"/>
                </a:lnTo>
                <a:lnTo>
                  <a:pt x="104" y="56"/>
                </a:lnTo>
                <a:lnTo>
                  <a:pt x="96" y="56"/>
                </a:lnTo>
                <a:lnTo>
                  <a:pt x="80" y="40"/>
                </a:lnTo>
                <a:lnTo>
                  <a:pt x="72" y="40"/>
                </a:lnTo>
                <a:lnTo>
                  <a:pt x="64" y="40"/>
                </a:lnTo>
                <a:lnTo>
                  <a:pt x="56" y="24"/>
                </a:lnTo>
                <a:lnTo>
                  <a:pt x="56" y="16"/>
                </a:lnTo>
                <a:lnTo>
                  <a:pt x="48" y="8"/>
                </a:lnTo>
                <a:lnTo>
                  <a:pt x="56" y="8"/>
                </a:lnTo>
                <a:lnTo>
                  <a:pt x="56" y="0"/>
                </a:lnTo>
                <a:lnTo>
                  <a:pt x="48" y="0"/>
                </a:lnTo>
                <a:lnTo>
                  <a:pt x="40" y="8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19" name="Freeform 123"/>
          <p:cNvSpPr>
            <a:spLocks/>
          </p:cNvSpPr>
          <p:nvPr/>
        </p:nvSpPr>
        <p:spPr bwMode="auto">
          <a:xfrm>
            <a:off x="6170613" y="3913188"/>
            <a:ext cx="217487" cy="293687"/>
          </a:xfrm>
          <a:custGeom>
            <a:avLst/>
            <a:gdLst>
              <a:gd name="T0" fmla="*/ 0 w 137"/>
              <a:gd name="T1" fmla="*/ 0 h 185"/>
              <a:gd name="T2" fmla="*/ 0 w 137"/>
              <a:gd name="T3" fmla="*/ 20161215 h 185"/>
              <a:gd name="T4" fmla="*/ 60483609 w 137"/>
              <a:gd name="T5" fmla="*/ 100806070 h 185"/>
              <a:gd name="T6" fmla="*/ 80644803 w 137"/>
              <a:gd name="T7" fmla="*/ 141128513 h 185"/>
              <a:gd name="T8" fmla="*/ 120967218 w 137"/>
              <a:gd name="T9" fmla="*/ 161289722 h 185"/>
              <a:gd name="T10" fmla="*/ 141128412 w 137"/>
              <a:gd name="T11" fmla="*/ 221773398 h 185"/>
              <a:gd name="T12" fmla="*/ 161289607 w 137"/>
              <a:gd name="T13" fmla="*/ 262095817 h 185"/>
              <a:gd name="T14" fmla="*/ 201611996 w 137"/>
              <a:gd name="T15" fmla="*/ 342740653 h 185"/>
              <a:gd name="T16" fmla="*/ 221773241 w 137"/>
              <a:gd name="T17" fmla="*/ 362901862 h 185"/>
              <a:gd name="T18" fmla="*/ 241934435 w 137"/>
              <a:gd name="T19" fmla="*/ 423385588 h 185"/>
              <a:gd name="T20" fmla="*/ 282256825 w 137"/>
              <a:gd name="T21" fmla="*/ 423385588 h 185"/>
              <a:gd name="T22" fmla="*/ 282256825 w 137"/>
              <a:gd name="T23" fmla="*/ 443546797 h 185"/>
              <a:gd name="T24" fmla="*/ 302418019 w 137"/>
              <a:gd name="T25" fmla="*/ 463708006 h 185"/>
              <a:gd name="T26" fmla="*/ 302418019 w 137"/>
              <a:gd name="T27" fmla="*/ 443546797 h 185"/>
              <a:gd name="T28" fmla="*/ 342740409 w 137"/>
              <a:gd name="T29" fmla="*/ 443546797 h 185"/>
              <a:gd name="T30" fmla="*/ 322579214 w 137"/>
              <a:gd name="T31" fmla="*/ 403224280 h 185"/>
              <a:gd name="T32" fmla="*/ 342740409 w 137"/>
              <a:gd name="T33" fmla="*/ 383063071 h 185"/>
              <a:gd name="T34" fmla="*/ 342740409 w 137"/>
              <a:gd name="T35" fmla="*/ 362901862 h 185"/>
              <a:gd name="T36" fmla="*/ 342740409 w 137"/>
              <a:gd name="T37" fmla="*/ 342740653 h 185"/>
              <a:gd name="T38" fmla="*/ 342740409 w 137"/>
              <a:gd name="T39" fmla="*/ 322579444 h 185"/>
              <a:gd name="T40" fmla="*/ 302418019 w 137"/>
              <a:gd name="T41" fmla="*/ 322579444 h 185"/>
              <a:gd name="T42" fmla="*/ 302418019 w 137"/>
              <a:gd name="T43" fmla="*/ 282257026 h 185"/>
              <a:gd name="T44" fmla="*/ 262095630 w 137"/>
              <a:gd name="T45" fmla="*/ 282257026 h 185"/>
              <a:gd name="T46" fmla="*/ 262095630 w 137"/>
              <a:gd name="T47" fmla="*/ 241934608 h 185"/>
              <a:gd name="T48" fmla="*/ 282256825 w 137"/>
              <a:gd name="T49" fmla="*/ 262095817 h 185"/>
              <a:gd name="T50" fmla="*/ 262095630 w 137"/>
              <a:gd name="T51" fmla="*/ 221773398 h 185"/>
              <a:gd name="T52" fmla="*/ 262095630 w 137"/>
              <a:gd name="T53" fmla="*/ 201612140 h 185"/>
              <a:gd name="T54" fmla="*/ 241934435 w 137"/>
              <a:gd name="T55" fmla="*/ 201612140 h 185"/>
              <a:gd name="T56" fmla="*/ 262095630 w 137"/>
              <a:gd name="T57" fmla="*/ 181450931 h 185"/>
              <a:gd name="T58" fmla="*/ 221773241 w 137"/>
              <a:gd name="T59" fmla="*/ 201612140 h 185"/>
              <a:gd name="T60" fmla="*/ 221773241 w 137"/>
              <a:gd name="T61" fmla="*/ 181450931 h 185"/>
              <a:gd name="T62" fmla="*/ 201611996 w 137"/>
              <a:gd name="T63" fmla="*/ 161289722 h 185"/>
              <a:gd name="T64" fmla="*/ 201611996 w 137"/>
              <a:gd name="T65" fmla="*/ 141128513 h 185"/>
              <a:gd name="T66" fmla="*/ 181450802 w 137"/>
              <a:gd name="T67" fmla="*/ 161289722 h 185"/>
              <a:gd name="T68" fmla="*/ 161289607 w 137"/>
              <a:gd name="T69" fmla="*/ 141128513 h 185"/>
              <a:gd name="T70" fmla="*/ 161289607 w 137"/>
              <a:gd name="T71" fmla="*/ 120967304 h 185"/>
              <a:gd name="T72" fmla="*/ 161289607 w 137"/>
              <a:gd name="T73" fmla="*/ 100806070 h 185"/>
              <a:gd name="T74" fmla="*/ 141128412 w 137"/>
              <a:gd name="T75" fmla="*/ 100806070 h 185"/>
              <a:gd name="T76" fmla="*/ 120967218 w 137"/>
              <a:gd name="T77" fmla="*/ 80644861 h 185"/>
              <a:gd name="T78" fmla="*/ 100805998 w 137"/>
              <a:gd name="T79" fmla="*/ 60483652 h 185"/>
              <a:gd name="T80" fmla="*/ 80644803 w 137"/>
              <a:gd name="T81" fmla="*/ 20161215 h 185"/>
              <a:gd name="T82" fmla="*/ 40322402 w 137"/>
              <a:gd name="T83" fmla="*/ 20161215 h 185"/>
              <a:gd name="T84" fmla="*/ 20161201 w 137"/>
              <a:gd name="T85" fmla="*/ 0 h 185"/>
              <a:gd name="T86" fmla="*/ 0 w 137"/>
              <a:gd name="T87" fmla="*/ 0 h 18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37"/>
              <a:gd name="T133" fmla="*/ 0 h 185"/>
              <a:gd name="T134" fmla="*/ 137 w 137"/>
              <a:gd name="T135" fmla="*/ 185 h 18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37" h="185">
                <a:moveTo>
                  <a:pt x="0" y="0"/>
                </a:moveTo>
                <a:lnTo>
                  <a:pt x="0" y="8"/>
                </a:lnTo>
                <a:lnTo>
                  <a:pt x="24" y="40"/>
                </a:lnTo>
                <a:lnTo>
                  <a:pt x="32" y="56"/>
                </a:lnTo>
                <a:lnTo>
                  <a:pt x="48" y="64"/>
                </a:lnTo>
                <a:lnTo>
                  <a:pt x="56" y="88"/>
                </a:lnTo>
                <a:lnTo>
                  <a:pt x="64" y="104"/>
                </a:lnTo>
                <a:lnTo>
                  <a:pt x="80" y="136"/>
                </a:lnTo>
                <a:lnTo>
                  <a:pt x="88" y="144"/>
                </a:lnTo>
                <a:lnTo>
                  <a:pt x="96" y="168"/>
                </a:lnTo>
                <a:lnTo>
                  <a:pt x="112" y="168"/>
                </a:lnTo>
                <a:lnTo>
                  <a:pt x="112" y="176"/>
                </a:lnTo>
                <a:lnTo>
                  <a:pt x="120" y="184"/>
                </a:lnTo>
                <a:lnTo>
                  <a:pt x="120" y="176"/>
                </a:lnTo>
                <a:lnTo>
                  <a:pt x="136" y="176"/>
                </a:lnTo>
                <a:lnTo>
                  <a:pt x="128" y="160"/>
                </a:lnTo>
                <a:lnTo>
                  <a:pt x="136" y="152"/>
                </a:lnTo>
                <a:lnTo>
                  <a:pt x="136" y="144"/>
                </a:lnTo>
                <a:lnTo>
                  <a:pt x="136" y="136"/>
                </a:lnTo>
                <a:lnTo>
                  <a:pt x="136" y="128"/>
                </a:lnTo>
                <a:lnTo>
                  <a:pt x="120" y="128"/>
                </a:lnTo>
                <a:lnTo>
                  <a:pt x="120" y="112"/>
                </a:lnTo>
                <a:lnTo>
                  <a:pt x="104" y="112"/>
                </a:lnTo>
                <a:lnTo>
                  <a:pt x="104" y="96"/>
                </a:lnTo>
                <a:lnTo>
                  <a:pt x="112" y="104"/>
                </a:lnTo>
                <a:lnTo>
                  <a:pt x="104" y="88"/>
                </a:lnTo>
                <a:lnTo>
                  <a:pt x="104" y="80"/>
                </a:lnTo>
                <a:lnTo>
                  <a:pt x="96" y="80"/>
                </a:lnTo>
                <a:lnTo>
                  <a:pt x="104" y="72"/>
                </a:lnTo>
                <a:lnTo>
                  <a:pt x="88" y="80"/>
                </a:lnTo>
                <a:lnTo>
                  <a:pt x="88" y="72"/>
                </a:lnTo>
                <a:lnTo>
                  <a:pt x="80" y="64"/>
                </a:lnTo>
                <a:lnTo>
                  <a:pt x="80" y="56"/>
                </a:lnTo>
                <a:lnTo>
                  <a:pt x="72" y="64"/>
                </a:lnTo>
                <a:lnTo>
                  <a:pt x="64" y="56"/>
                </a:lnTo>
                <a:lnTo>
                  <a:pt x="64" y="48"/>
                </a:lnTo>
                <a:lnTo>
                  <a:pt x="64" y="40"/>
                </a:lnTo>
                <a:lnTo>
                  <a:pt x="56" y="40"/>
                </a:lnTo>
                <a:lnTo>
                  <a:pt x="48" y="32"/>
                </a:lnTo>
                <a:lnTo>
                  <a:pt x="40" y="24"/>
                </a:lnTo>
                <a:lnTo>
                  <a:pt x="32" y="8"/>
                </a:lnTo>
                <a:lnTo>
                  <a:pt x="16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20" name="Freeform 124"/>
          <p:cNvSpPr>
            <a:spLocks/>
          </p:cNvSpPr>
          <p:nvPr/>
        </p:nvSpPr>
        <p:spPr bwMode="auto">
          <a:xfrm>
            <a:off x="6424613" y="39639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21" name="Freeform 125"/>
          <p:cNvSpPr>
            <a:spLocks/>
          </p:cNvSpPr>
          <p:nvPr/>
        </p:nvSpPr>
        <p:spPr bwMode="auto">
          <a:xfrm>
            <a:off x="6183313" y="398938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22" name="Freeform 126"/>
          <p:cNvSpPr>
            <a:spLocks/>
          </p:cNvSpPr>
          <p:nvPr/>
        </p:nvSpPr>
        <p:spPr bwMode="auto">
          <a:xfrm>
            <a:off x="6831013" y="40020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23" name="Freeform 127"/>
          <p:cNvSpPr>
            <a:spLocks/>
          </p:cNvSpPr>
          <p:nvPr/>
        </p:nvSpPr>
        <p:spPr bwMode="auto">
          <a:xfrm>
            <a:off x="6297613" y="4002088"/>
            <a:ext cx="14287" cy="14287"/>
          </a:xfrm>
          <a:custGeom>
            <a:avLst/>
            <a:gdLst>
              <a:gd name="T0" fmla="*/ 0 w 9"/>
              <a:gd name="T1" fmla="*/ 0 h 9"/>
              <a:gd name="T2" fmla="*/ 20160542 w 9"/>
              <a:gd name="T3" fmla="*/ 20160542 h 9"/>
              <a:gd name="T4" fmla="*/ 0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24" name="Freeform 128"/>
          <p:cNvSpPr>
            <a:spLocks/>
          </p:cNvSpPr>
          <p:nvPr/>
        </p:nvSpPr>
        <p:spPr bwMode="auto">
          <a:xfrm>
            <a:off x="6805613" y="4014788"/>
            <a:ext cx="26987" cy="52387"/>
          </a:xfrm>
          <a:custGeom>
            <a:avLst/>
            <a:gdLst>
              <a:gd name="T0" fmla="*/ 20160874 w 17"/>
              <a:gd name="T1" fmla="*/ 0 h 33"/>
              <a:gd name="T2" fmla="*/ 0 w 17"/>
              <a:gd name="T3" fmla="*/ 40322109 h 33"/>
              <a:gd name="T4" fmla="*/ 0 w 17"/>
              <a:gd name="T5" fmla="*/ 60483170 h 33"/>
              <a:gd name="T6" fmla="*/ 20160874 w 17"/>
              <a:gd name="T7" fmla="*/ 80644218 h 33"/>
              <a:gd name="T8" fmla="*/ 40321747 w 17"/>
              <a:gd name="T9" fmla="*/ 60483170 h 33"/>
              <a:gd name="T10" fmla="*/ 40321747 w 17"/>
              <a:gd name="T11" fmla="*/ 40322109 h 33"/>
              <a:gd name="T12" fmla="*/ 20160874 w 17"/>
              <a:gd name="T13" fmla="*/ 40322109 h 33"/>
              <a:gd name="T14" fmla="*/ 20160874 w 17"/>
              <a:gd name="T15" fmla="*/ 0 h 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"/>
              <a:gd name="T25" fmla="*/ 0 h 33"/>
              <a:gd name="T26" fmla="*/ 17 w 17"/>
              <a:gd name="T27" fmla="*/ 33 h 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" h="33">
                <a:moveTo>
                  <a:pt x="8" y="0"/>
                </a:moveTo>
                <a:lnTo>
                  <a:pt x="0" y="16"/>
                </a:lnTo>
                <a:lnTo>
                  <a:pt x="0" y="24"/>
                </a:lnTo>
                <a:lnTo>
                  <a:pt x="8" y="32"/>
                </a:lnTo>
                <a:lnTo>
                  <a:pt x="16" y="24"/>
                </a:lnTo>
                <a:lnTo>
                  <a:pt x="16" y="16"/>
                </a:lnTo>
                <a:lnTo>
                  <a:pt x="8" y="16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25" name="Freeform 129"/>
          <p:cNvSpPr>
            <a:spLocks/>
          </p:cNvSpPr>
          <p:nvPr/>
        </p:nvSpPr>
        <p:spPr bwMode="auto">
          <a:xfrm>
            <a:off x="6310313" y="4014788"/>
            <a:ext cx="14287" cy="14287"/>
          </a:xfrm>
          <a:custGeom>
            <a:avLst/>
            <a:gdLst>
              <a:gd name="T0" fmla="*/ 0 w 9"/>
              <a:gd name="T1" fmla="*/ 0 h 9"/>
              <a:gd name="T2" fmla="*/ 20160542 w 9"/>
              <a:gd name="T3" fmla="*/ 20160542 h 9"/>
              <a:gd name="T4" fmla="*/ 0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26" name="Freeform 130"/>
          <p:cNvSpPr>
            <a:spLocks/>
          </p:cNvSpPr>
          <p:nvPr/>
        </p:nvSpPr>
        <p:spPr bwMode="auto">
          <a:xfrm>
            <a:off x="6208713" y="4027488"/>
            <a:ext cx="14287" cy="14287"/>
          </a:xfrm>
          <a:custGeom>
            <a:avLst/>
            <a:gdLst>
              <a:gd name="T0" fmla="*/ 0 w 9"/>
              <a:gd name="T1" fmla="*/ 0 h 9"/>
              <a:gd name="T2" fmla="*/ 20160542 w 9"/>
              <a:gd name="T3" fmla="*/ 20160542 h 9"/>
              <a:gd name="T4" fmla="*/ 20160542 w 9"/>
              <a:gd name="T5" fmla="*/ 0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27" name="Freeform 131"/>
          <p:cNvSpPr>
            <a:spLocks/>
          </p:cNvSpPr>
          <p:nvPr/>
        </p:nvSpPr>
        <p:spPr bwMode="auto">
          <a:xfrm>
            <a:off x="6640513" y="4027488"/>
            <a:ext cx="115887" cy="166687"/>
          </a:xfrm>
          <a:custGeom>
            <a:avLst/>
            <a:gdLst>
              <a:gd name="T0" fmla="*/ 181450441 w 73"/>
              <a:gd name="T1" fmla="*/ 0 h 105"/>
              <a:gd name="T2" fmla="*/ 161289286 w 73"/>
              <a:gd name="T3" fmla="*/ 20161190 h 105"/>
              <a:gd name="T4" fmla="*/ 80644643 w 73"/>
              <a:gd name="T5" fmla="*/ 20161190 h 105"/>
              <a:gd name="T6" fmla="*/ 40322322 w 73"/>
              <a:gd name="T7" fmla="*/ 20161190 h 105"/>
              <a:gd name="T8" fmla="*/ 40322322 w 73"/>
              <a:gd name="T9" fmla="*/ 40322380 h 105"/>
              <a:gd name="T10" fmla="*/ 20161161 w 73"/>
              <a:gd name="T11" fmla="*/ 40322380 h 105"/>
              <a:gd name="T12" fmla="*/ 20161161 w 73"/>
              <a:gd name="T13" fmla="*/ 80644759 h 105"/>
              <a:gd name="T14" fmla="*/ 20161161 w 73"/>
              <a:gd name="T15" fmla="*/ 100805943 h 105"/>
              <a:gd name="T16" fmla="*/ 20161161 w 73"/>
              <a:gd name="T17" fmla="*/ 120967152 h 105"/>
              <a:gd name="T18" fmla="*/ 0 w 73"/>
              <a:gd name="T19" fmla="*/ 161289519 h 105"/>
              <a:gd name="T20" fmla="*/ 20161161 w 73"/>
              <a:gd name="T21" fmla="*/ 181450703 h 105"/>
              <a:gd name="T22" fmla="*/ 0 w 73"/>
              <a:gd name="T23" fmla="*/ 262095487 h 105"/>
              <a:gd name="T24" fmla="*/ 40322322 w 73"/>
              <a:gd name="T25" fmla="*/ 262095487 h 105"/>
              <a:gd name="T26" fmla="*/ 60483489 w 73"/>
              <a:gd name="T27" fmla="*/ 241934303 h 105"/>
              <a:gd name="T28" fmla="*/ 40322322 w 73"/>
              <a:gd name="T29" fmla="*/ 221773120 h 105"/>
              <a:gd name="T30" fmla="*/ 80644643 w 73"/>
              <a:gd name="T31" fmla="*/ 181450703 h 105"/>
              <a:gd name="T32" fmla="*/ 80644643 w 73"/>
              <a:gd name="T33" fmla="*/ 241934303 h 105"/>
              <a:gd name="T34" fmla="*/ 100805798 w 73"/>
              <a:gd name="T35" fmla="*/ 241934303 h 105"/>
              <a:gd name="T36" fmla="*/ 100805798 w 73"/>
              <a:gd name="T37" fmla="*/ 221773120 h 105"/>
              <a:gd name="T38" fmla="*/ 120966977 w 73"/>
              <a:gd name="T39" fmla="*/ 221773120 h 105"/>
              <a:gd name="T40" fmla="*/ 141128132 w 73"/>
              <a:gd name="T41" fmla="*/ 221773120 h 105"/>
              <a:gd name="T42" fmla="*/ 100805798 w 73"/>
              <a:gd name="T43" fmla="*/ 201611886 h 105"/>
              <a:gd name="T44" fmla="*/ 120966977 w 73"/>
              <a:gd name="T45" fmla="*/ 181450703 h 105"/>
              <a:gd name="T46" fmla="*/ 100805798 w 73"/>
              <a:gd name="T47" fmla="*/ 181450703 h 105"/>
              <a:gd name="T48" fmla="*/ 100805798 w 73"/>
              <a:gd name="T49" fmla="*/ 141128335 h 105"/>
              <a:gd name="T50" fmla="*/ 80644643 w 73"/>
              <a:gd name="T51" fmla="*/ 141128335 h 105"/>
              <a:gd name="T52" fmla="*/ 100805798 w 73"/>
              <a:gd name="T53" fmla="*/ 141128335 h 105"/>
              <a:gd name="T54" fmla="*/ 120966977 w 73"/>
              <a:gd name="T55" fmla="*/ 120967152 h 105"/>
              <a:gd name="T56" fmla="*/ 141128132 w 73"/>
              <a:gd name="T57" fmla="*/ 120967152 h 105"/>
              <a:gd name="T58" fmla="*/ 141128132 w 73"/>
              <a:gd name="T59" fmla="*/ 80644759 h 105"/>
              <a:gd name="T60" fmla="*/ 80644643 w 73"/>
              <a:gd name="T61" fmla="*/ 80644759 h 105"/>
              <a:gd name="T62" fmla="*/ 60483489 w 73"/>
              <a:gd name="T63" fmla="*/ 100805943 h 105"/>
              <a:gd name="T64" fmla="*/ 60483489 w 73"/>
              <a:gd name="T65" fmla="*/ 80644759 h 105"/>
              <a:gd name="T66" fmla="*/ 40322322 w 73"/>
              <a:gd name="T67" fmla="*/ 80644759 h 105"/>
              <a:gd name="T68" fmla="*/ 60483489 w 73"/>
              <a:gd name="T69" fmla="*/ 40322380 h 105"/>
              <a:gd name="T70" fmla="*/ 181450441 w 73"/>
              <a:gd name="T71" fmla="*/ 40322380 h 105"/>
              <a:gd name="T72" fmla="*/ 181450441 w 73"/>
              <a:gd name="T73" fmla="*/ 20161190 h 105"/>
              <a:gd name="T74" fmla="*/ 181450441 w 73"/>
              <a:gd name="T75" fmla="*/ 0 h 10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3"/>
              <a:gd name="T115" fmla="*/ 0 h 105"/>
              <a:gd name="T116" fmla="*/ 73 w 73"/>
              <a:gd name="T117" fmla="*/ 105 h 10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3" h="105">
                <a:moveTo>
                  <a:pt x="72" y="0"/>
                </a:moveTo>
                <a:lnTo>
                  <a:pt x="64" y="8"/>
                </a:lnTo>
                <a:lnTo>
                  <a:pt x="32" y="8"/>
                </a:lnTo>
                <a:lnTo>
                  <a:pt x="16" y="8"/>
                </a:lnTo>
                <a:lnTo>
                  <a:pt x="16" y="16"/>
                </a:lnTo>
                <a:lnTo>
                  <a:pt x="8" y="16"/>
                </a:lnTo>
                <a:lnTo>
                  <a:pt x="8" y="32"/>
                </a:lnTo>
                <a:lnTo>
                  <a:pt x="8" y="40"/>
                </a:lnTo>
                <a:lnTo>
                  <a:pt x="8" y="48"/>
                </a:lnTo>
                <a:lnTo>
                  <a:pt x="0" y="64"/>
                </a:lnTo>
                <a:lnTo>
                  <a:pt x="8" y="72"/>
                </a:lnTo>
                <a:lnTo>
                  <a:pt x="0" y="104"/>
                </a:lnTo>
                <a:lnTo>
                  <a:pt x="16" y="104"/>
                </a:lnTo>
                <a:lnTo>
                  <a:pt x="24" y="96"/>
                </a:lnTo>
                <a:lnTo>
                  <a:pt x="16" y="88"/>
                </a:lnTo>
                <a:lnTo>
                  <a:pt x="32" y="72"/>
                </a:lnTo>
                <a:lnTo>
                  <a:pt x="32" y="96"/>
                </a:lnTo>
                <a:lnTo>
                  <a:pt x="40" y="96"/>
                </a:lnTo>
                <a:lnTo>
                  <a:pt x="40" y="88"/>
                </a:lnTo>
                <a:lnTo>
                  <a:pt x="48" y="88"/>
                </a:lnTo>
                <a:lnTo>
                  <a:pt x="56" y="88"/>
                </a:lnTo>
                <a:lnTo>
                  <a:pt x="40" y="80"/>
                </a:lnTo>
                <a:lnTo>
                  <a:pt x="48" y="72"/>
                </a:lnTo>
                <a:lnTo>
                  <a:pt x="40" y="72"/>
                </a:lnTo>
                <a:lnTo>
                  <a:pt x="40" y="56"/>
                </a:lnTo>
                <a:lnTo>
                  <a:pt x="32" y="56"/>
                </a:lnTo>
                <a:lnTo>
                  <a:pt x="40" y="56"/>
                </a:lnTo>
                <a:lnTo>
                  <a:pt x="48" y="48"/>
                </a:lnTo>
                <a:lnTo>
                  <a:pt x="56" y="48"/>
                </a:lnTo>
                <a:lnTo>
                  <a:pt x="56" y="32"/>
                </a:lnTo>
                <a:lnTo>
                  <a:pt x="32" y="32"/>
                </a:lnTo>
                <a:lnTo>
                  <a:pt x="24" y="40"/>
                </a:lnTo>
                <a:lnTo>
                  <a:pt x="24" y="32"/>
                </a:lnTo>
                <a:lnTo>
                  <a:pt x="16" y="32"/>
                </a:lnTo>
                <a:lnTo>
                  <a:pt x="24" y="16"/>
                </a:lnTo>
                <a:lnTo>
                  <a:pt x="72" y="16"/>
                </a:lnTo>
                <a:lnTo>
                  <a:pt x="72" y="8"/>
                </a:lnTo>
                <a:lnTo>
                  <a:pt x="72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28" name="Freeform 132"/>
          <p:cNvSpPr>
            <a:spLocks/>
          </p:cNvSpPr>
          <p:nvPr/>
        </p:nvSpPr>
        <p:spPr bwMode="auto">
          <a:xfrm>
            <a:off x="6856413" y="4065588"/>
            <a:ext cx="14287" cy="14287"/>
          </a:xfrm>
          <a:custGeom>
            <a:avLst/>
            <a:gdLst>
              <a:gd name="T0" fmla="*/ 20160542 w 9"/>
              <a:gd name="T1" fmla="*/ 0 h 9"/>
              <a:gd name="T2" fmla="*/ 0 w 9"/>
              <a:gd name="T3" fmla="*/ 20160542 h 9"/>
              <a:gd name="T4" fmla="*/ 20160542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29" name="Freeform 133"/>
          <p:cNvSpPr>
            <a:spLocks/>
          </p:cNvSpPr>
          <p:nvPr/>
        </p:nvSpPr>
        <p:spPr bwMode="auto">
          <a:xfrm>
            <a:off x="6805613" y="40782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0542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30" name="Freeform 134"/>
          <p:cNvSpPr>
            <a:spLocks/>
          </p:cNvSpPr>
          <p:nvPr/>
        </p:nvSpPr>
        <p:spPr bwMode="auto">
          <a:xfrm>
            <a:off x="6246813" y="40909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0542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31" name="Freeform 135"/>
          <p:cNvSpPr>
            <a:spLocks/>
          </p:cNvSpPr>
          <p:nvPr/>
        </p:nvSpPr>
        <p:spPr bwMode="auto">
          <a:xfrm>
            <a:off x="6869113" y="40909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0542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32" name="Freeform 136"/>
          <p:cNvSpPr>
            <a:spLocks/>
          </p:cNvSpPr>
          <p:nvPr/>
        </p:nvSpPr>
        <p:spPr bwMode="auto">
          <a:xfrm>
            <a:off x="6373813" y="4103688"/>
            <a:ext cx="26987" cy="39687"/>
          </a:xfrm>
          <a:custGeom>
            <a:avLst/>
            <a:gdLst>
              <a:gd name="T0" fmla="*/ 0 w 17"/>
              <a:gd name="T1" fmla="*/ 0 h 25"/>
              <a:gd name="T2" fmla="*/ 0 w 17"/>
              <a:gd name="T3" fmla="*/ 20160996 h 25"/>
              <a:gd name="T4" fmla="*/ 20160874 w 17"/>
              <a:gd name="T5" fmla="*/ 20160996 h 25"/>
              <a:gd name="T6" fmla="*/ 40321747 w 17"/>
              <a:gd name="T7" fmla="*/ 60482994 h 25"/>
              <a:gd name="T8" fmla="*/ 20160874 w 17"/>
              <a:gd name="T9" fmla="*/ 0 h 25"/>
              <a:gd name="T10" fmla="*/ 0 w 17"/>
              <a:gd name="T11" fmla="*/ 0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25"/>
              <a:gd name="T20" fmla="*/ 17 w 17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25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16" y="24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33" name="Freeform 137"/>
          <p:cNvSpPr>
            <a:spLocks/>
          </p:cNvSpPr>
          <p:nvPr/>
        </p:nvSpPr>
        <p:spPr bwMode="auto">
          <a:xfrm>
            <a:off x="6742113" y="41036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0542 w 9"/>
              <a:gd name="T5" fmla="*/ 0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34" name="Freeform 138"/>
          <p:cNvSpPr>
            <a:spLocks/>
          </p:cNvSpPr>
          <p:nvPr/>
        </p:nvSpPr>
        <p:spPr bwMode="auto">
          <a:xfrm>
            <a:off x="6856413" y="41036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35" name="Freeform 139"/>
          <p:cNvSpPr>
            <a:spLocks/>
          </p:cNvSpPr>
          <p:nvPr/>
        </p:nvSpPr>
        <p:spPr bwMode="auto">
          <a:xfrm>
            <a:off x="6272213" y="412908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36" name="Freeform 140"/>
          <p:cNvSpPr>
            <a:spLocks/>
          </p:cNvSpPr>
          <p:nvPr/>
        </p:nvSpPr>
        <p:spPr bwMode="auto">
          <a:xfrm>
            <a:off x="6411913" y="4129088"/>
            <a:ext cx="26987" cy="14287"/>
          </a:xfrm>
          <a:custGeom>
            <a:avLst/>
            <a:gdLst>
              <a:gd name="T0" fmla="*/ 0 w 17"/>
              <a:gd name="T1" fmla="*/ 0 h 9"/>
              <a:gd name="T2" fmla="*/ 0 w 17"/>
              <a:gd name="T3" fmla="*/ 20160542 h 9"/>
              <a:gd name="T4" fmla="*/ 20160874 w 17"/>
              <a:gd name="T5" fmla="*/ 20160542 h 9"/>
              <a:gd name="T6" fmla="*/ 40321747 w 17"/>
              <a:gd name="T7" fmla="*/ 0 h 9"/>
              <a:gd name="T8" fmla="*/ 0 w 17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9"/>
              <a:gd name="T17" fmla="*/ 17 w 17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16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37" name="Freeform 141"/>
          <p:cNvSpPr>
            <a:spLocks/>
          </p:cNvSpPr>
          <p:nvPr/>
        </p:nvSpPr>
        <p:spPr bwMode="auto">
          <a:xfrm>
            <a:off x="6818313" y="4141788"/>
            <a:ext cx="52387" cy="14287"/>
          </a:xfrm>
          <a:custGeom>
            <a:avLst/>
            <a:gdLst>
              <a:gd name="T0" fmla="*/ 20161054 w 33"/>
              <a:gd name="T1" fmla="*/ 0 h 9"/>
              <a:gd name="T2" fmla="*/ 0 w 33"/>
              <a:gd name="T3" fmla="*/ 0 h 9"/>
              <a:gd name="T4" fmla="*/ 60483170 w 33"/>
              <a:gd name="T5" fmla="*/ 0 h 9"/>
              <a:gd name="T6" fmla="*/ 60483170 w 33"/>
              <a:gd name="T7" fmla="*/ 20160542 h 9"/>
              <a:gd name="T8" fmla="*/ 80644218 w 33"/>
              <a:gd name="T9" fmla="*/ 0 h 9"/>
              <a:gd name="T10" fmla="*/ 20161054 w 33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"/>
              <a:gd name="T19" fmla="*/ 0 h 9"/>
              <a:gd name="T20" fmla="*/ 33 w 33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" h="9">
                <a:moveTo>
                  <a:pt x="8" y="0"/>
                </a:moveTo>
                <a:lnTo>
                  <a:pt x="0" y="0"/>
                </a:lnTo>
                <a:lnTo>
                  <a:pt x="24" y="0"/>
                </a:lnTo>
                <a:lnTo>
                  <a:pt x="24" y="8"/>
                </a:lnTo>
                <a:lnTo>
                  <a:pt x="32" y="0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38" name="Freeform 142"/>
          <p:cNvSpPr>
            <a:spLocks/>
          </p:cNvSpPr>
          <p:nvPr/>
        </p:nvSpPr>
        <p:spPr bwMode="auto">
          <a:xfrm>
            <a:off x="6780213" y="4141788"/>
            <a:ext cx="26987" cy="14287"/>
          </a:xfrm>
          <a:custGeom>
            <a:avLst/>
            <a:gdLst>
              <a:gd name="T0" fmla="*/ 0 w 17"/>
              <a:gd name="T1" fmla="*/ 0 h 9"/>
              <a:gd name="T2" fmla="*/ 20160874 w 17"/>
              <a:gd name="T3" fmla="*/ 20160542 h 9"/>
              <a:gd name="T4" fmla="*/ 40321747 w 17"/>
              <a:gd name="T5" fmla="*/ 0 h 9"/>
              <a:gd name="T6" fmla="*/ 0 w 17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9"/>
              <a:gd name="T14" fmla="*/ 17 w 17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9">
                <a:moveTo>
                  <a:pt x="0" y="0"/>
                </a:moveTo>
                <a:lnTo>
                  <a:pt x="8" y="8"/>
                </a:lnTo>
                <a:lnTo>
                  <a:pt x="16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39" name="Freeform 143"/>
          <p:cNvSpPr>
            <a:spLocks/>
          </p:cNvSpPr>
          <p:nvPr/>
        </p:nvSpPr>
        <p:spPr bwMode="auto">
          <a:xfrm>
            <a:off x="6716713" y="4167188"/>
            <a:ext cx="14287" cy="39687"/>
          </a:xfrm>
          <a:custGeom>
            <a:avLst/>
            <a:gdLst>
              <a:gd name="T0" fmla="*/ 20160542 w 9"/>
              <a:gd name="T1" fmla="*/ 0 h 25"/>
              <a:gd name="T2" fmla="*/ 0 w 9"/>
              <a:gd name="T3" fmla="*/ 20160996 h 25"/>
              <a:gd name="T4" fmla="*/ 0 w 9"/>
              <a:gd name="T5" fmla="*/ 40321992 h 25"/>
              <a:gd name="T6" fmla="*/ 0 w 9"/>
              <a:gd name="T7" fmla="*/ 60482994 h 25"/>
              <a:gd name="T8" fmla="*/ 20160542 w 9"/>
              <a:gd name="T9" fmla="*/ 60482994 h 25"/>
              <a:gd name="T10" fmla="*/ 20160542 w 9"/>
              <a:gd name="T11" fmla="*/ 0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"/>
              <a:gd name="T19" fmla="*/ 0 h 25"/>
              <a:gd name="T20" fmla="*/ 9 w 9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" h="25">
                <a:moveTo>
                  <a:pt x="8" y="0"/>
                </a:moveTo>
                <a:lnTo>
                  <a:pt x="0" y="8"/>
                </a:lnTo>
                <a:lnTo>
                  <a:pt x="0" y="16"/>
                </a:lnTo>
                <a:lnTo>
                  <a:pt x="0" y="24"/>
                </a:lnTo>
                <a:lnTo>
                  <a:pt x="8" y="24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40" name="Freeform 144"/>
          <p:cNvSpPr>
            <a:spLocks/>
          </p:cNvSpPr>
          <p:nvPr/>
        </p:nvSpPr>
        <p:spPr bwMode="auto">
          <a:xfrm>
            <a:off x="6373813" y="4205288"/>
            <a:ext cx="192087" cy="65087"/>
          </a:xfrm>
          <a:custGeom>
            <a:avLst/>
            <a:gdLst>
              <a:gd name="T0" fmla="*/ 20161199 w 121"/>
              <a:gd name="T1" fmla="*/ 0 h 41"/>
              <a:gd name="T2" fmla="*/ 0 w 121"/>
              <a:gd name="T3" fmla="*/ 40322188 h 41"/>
              <a:gd name="T4" fmla="*/ 40322397 w 121"/>
              <a:gd name="T5" fmla="*/ 40322188 h 41"/>
              <a:gd name="T6" fmla="*/ 40322397 w 121"/>
              <a:gd name="T7" fmla="*/ 60483288 h 41"/>
              <a:gd name="T8" fmla="*/ 80644795 w 121"/>
              <a:gd name="T9" fmla="*/ 60483288 h 41"/>
              <a:gd name="T10" fmla="*/ 141128397 w 121"/>
              <a:gd name="T11" fmla="*/ 60483288 h 41"/>
              <a:gd name="T12" fmla="*/ 181450782 w 121"/>
              <a:gd name="T13" fmla="*/ 80644375 h 41"/>
              <a:gd name="T14" fmla="*/ 262095601 w 121"/>
              <a:gd name="T15" fmla="*/ 80644375 h 41"/>
              <a:gd name="T16" fmla="*/ 282256793 w 121"/>
              <a:gd name="T17" fmla="*/ 100805463 h 41"/>
              <a:gd name="T18" fmla="*/ 302417986 w 121"/>
              <a:gd name="T19" fmla="*/ 100805463 h 41"/>
              <a:gd name="T20" fmla="*/ 282256793 w 121"/>
              <a:gd name="T21" fmla="*/ 80644375 h 41"/>
              <a:gd name="T22" fmla="*/ 282256793 w 121"/>
              <a:gd name="T23" fmla="*/ 60483288 h 41"/>
              <a:gd name="T24" fmla="*/ 241934408 w 121"/>
              <a:gd name="T25" fmla="*/ 60483288 h 41"/>
              <a:gd name="T26" fmla="*/ 241934408 w 121"/>
              <a:gd name="T27" fmla="*/ 40322188 h 41"/>
              <a:gd name="T28" fmla="*/ 241934408 w 121"/>
              <a:gd name="T29" fmla="*/ 20161094 h 41"/>
              <a:gd name="T30" fmla="*/ 181450782 w 121"/>
              <a:gd name="T31" fmla="*/ 20161094 h 41"/>
              <a:gd name="T32" fmla="*/ 181450782 w 121"/>
              <a:gd name="T33" fmla="*/ 0 h 41"/>
              <a:gd name="T34" fmla="*/ 161289589 w 121"/>
              <a:gd name="T35" fmla="*/ 20161094 h 41"/>
              <a:gd name="T36" fmla="*/ 141128397 w 121"/>
              <a:gd name="T37" fmla="*/ 20161094 h 41"/>
              <a:gd name="T38" fmla="*/ 80644795 w 121"/>
              <a:gd name="T39" fmla="*/ 0 h 41"/>
              <a:gd name="T40" fmla="*/ 60483602 w 121"/>
              <a:gd name="T41" fmla="*/ 0 h 41"/>
              <a:gd name="T42" fmla="*/ 20161199 w 121"/>
              <a:gd name="T43" fmla="*/ 0 h 4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21"/>
              <a:gd name="T67" fmla="*/ 0 h 41"/>
              <a:gd name="T68" fmla="*/ 121 w 121"/>
              <a:gd name="T69" fmla="*/ 41 h 4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21" h="41">
                <a:moveTo>
                  <a:pt x="8" y="0"/>
                </a:moveTo>
                <a:lnTo>
                  <a:pt x="0" y="16"/>
                </a:lnTo>
                <a:lnTo>
                  <a:pt x="16" y="16"/>
                </a:lnTo>
                <a:lnTo>
                  <a:pt x="16" y="24"/>
                </a:lnTo>
                <a:lnTo>
                  <a:pt x="32" y="24"/>
                </a:lnTo>
                <a:lnTo>
                  <a:pt x="56" y="24"/>
                </a:lnTo>
                <a:lnTo>
                  <a:pt x="72" y="32"/>
                </a:lnTo>
                <a:lnTo>
                  <a:pt x="104" y="32"/>
                </a:lnTo>
                <a:lnTo>
                  <a:pt x="112" y="40"/>
                </a:lnTo>
                <a:lnTo>
                  <a:pt x="120" y="40"/>
                </a:lnTo>
                <a:lnTo>
                  <a:pt x="112" y="32"/>
                </a:lnTo>
                <a:lnTo>
                  <a:pt x="112" y="24"/>
                </a:lnTo>
                <a:lnTo>
                  <a:pt x="96" y="24"/>
                </a:lnTo>
                <a:lnTo>
                  <a:pt x="96" y="16"/>
                </a:lnTo>
                <a:lnTo>
                  <a:pt x="96" y="8"/>
                </a:lnTo>
                <a:lnTo>
                  <a:pt x="72" y="8"/>
                </a:lnTo>
                <a:lnTo>
                  <a:pt x="72" y="0"/>
                </a:lnTo>
                <a:lnTo>
                  <a:pt x="64" y="8"/>
                </a:lnTo>
                <a:lnTo>
                  <a:pt x="56" y="8"/>
                </a:lnTo>
                <a:lnTo>
                  <a:pt x="32" y="0"/>
                </a:lnTo>
                <a:lnTo>
                  <a:pt x="24" y="0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41" name="Freeform 145"/>
          <p:cNvSpPr>
            <a:spLocks/>
          </p:cNvSpPr>
          <p:nvPr/>
        </p:nvSpPr>
        <p:spPr bwMode="auto">
          <a:xfrm>
            <a:off x="6932613" y="4205288"/>
            <a:ext cx="14287" cy="39687"/>
          </a:xfrm>
          <a:custGeom>
            <a:avLst/>
            <a:gdLst>
              <a:gd name="T0" fmla="*/ 0 w 9"/>
              <a:gd name="T1" fmla="*/ 0 h 25"/>
              <a:gd name="T2" fmla="*/ 0 w 9"/>
              <a:gd name="T3" fmla="*/ 40321992 h 25"/>
              <a:gd name="T4" fmla="*/ 0 w 9"/>
              <a:gd name="T5" fmla="*/ 60482994 h 25"/>
              <a:gd name="T6" fmla="*/ 20160542 w 9"/>
              <a:gd name="T7" fmla="*/ 60482994 h 25"/>
              <a:gd name="T8" fmla="*/ 0 w 9"/>
              <a:gd name="T9" fmla="*/ 40321992 h 25"/>
              <a:gd name="T10" fmla="*/ 20160542 w 9"/>
              <a:gd name="T11" fmla="*/ 40321992 h 25"/>
              <a:gd name="T12" fmla="*/ 20160542 w 9"/>
              <a:gd name="T13" fmla="*/ 0 h 25"/>
              <a:gd name="T14" fmla="*/ 0 w 9"/>
              <a:gd name="T15" fmla="*/ 0 h 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"/>
              <a:gd name="T25" fmla="*/ 0 h 25"/>
              <a:gd name="T26" fmla="*/ 9 w 9"/>
              <a:gd name="T27" fmla="*/ 25 h 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" h="25">
                <a:moveTo>
                  <a:pt x="0" y="0"/>
                </a:moveTo>
                <a:lnTo>
                  <a:pt x="0" y="16"/>
                </a:lnTo>
                <a:lnTo>
                  <a:pt x="0" y="24"/>
                </a:lnTo>
                <a:lnTo>
                  <a:pt x="8" y="24"/>
                </a:lnTo>
                <a:lnTo>
                  <a:pt x="0" y="16"/>
                </a:lnTo>
                <a:lnTo>
                  <a:pt x="8" y="16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42" name="Freeform 146"/>
          <p:cNvSpPr>
            <a:spLocks/>
          </p:cNvSpPr>
          <p:nvPr/>
        </p:nvSpPr>
        <p:spPr bwMode="auto">
          <a:xfrm>
            <a:off x="6526213" y="4217988"/>
            <a:ext cx="26987" cy="14287"/>
          </a:xfrm>
          <a:custGeom>
            <a:avLst/>
            <a:gdLst>
              <a:gd name="T0" fmla="*/ 0 w 17"/>
              <a:gd name="T1" fmla="*/ 0 h 9"/>
              <a:gd name="T2" fmla="*/ 40321747 w 17"/>
              <a:gd name="T3" fmla="*/ 20160542 h 9"/>
              <a:gd name="T4" fmla="*/ 40321747 w 17"/>
              <a:gd name="T5" fmla="*/ 0 h 9"/>
              <a:gd name="T6" fmla="*/ 0 w 17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9"/>
              <a:gd name="T14" fmla="*/ 17 w 17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9">
                <a:moveTo>
                  <a:pt x="0" y="0"/>
                </a:moveTo>
                <a:lnTo>
                  <a:pt x="16" y="8"/>
                </a:lnTo>
                <a:lnTo>
                  <a:pt x="16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43" name="Freeform 147"/>
          <p:cNvSpPr>
            <a:spLocks/>
          </p:cNvSpPr>
          <p:nvPr/>
        </p:nvSpPr>
        <p:spPr bwMode="auto">
          <a:xfrm>
            <a:off x="6881813" y="4243388"/>
            <a:ext cx="1587" cy="26987"/>
          </a:xfrm>
          <a:custGeom>
            <a:avLst/>
            <a:gdLst>
              <a:gd name="T0" fmla="*/ 0 w 1"/>
              <a:gd name="T1" fmla="*/ 0 h 17"/>
              <a:gd name="T2" fmla="*/ 0 w 1"/>
              <a:gd name="T3" fmla="*/ 40321747 h 17"/>
              <a:gd name="T4" fmla="*/ 0 w 1"/>
              <a:gd name="T5" fmla="*/ 0 h 17"/>
              <a:gd name="T6" fmla="*/ 0 60000 65536"/>
              <a:gd name="T7" fmla="*/ 0 60000 65536"/>
              <a:gd name="T8" fmla="*/ 0 60000 65536"/>
              <a:gd name="T9" fmla="*/ 0 w 1"/>
              <a:gd name="T10" fmla="*/ 0 h 17"/>
              <a:gd name="T11" fmla="*/ 1 w 1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7">
                <a:moveTo>
                  <a:pt x="0" y="0"/>
                </a:move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44" name="Freeform 148"/>
          <p:cNvSpPr>
            <a:spLocks/>
          </p:cNvSpPr>
          <p:nvPr/>
        </p:nvSpPr>
        <p:spPr bwMode="auto">
          <a:xfrm>
            <a:off x="7021513" y="42433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45" name="Freeform 149"/>
          <p:cNvSpPr>
            <a:spLocks/>
          </p:cNvSpPr>
          <p:nvPr/>
        </p:nvSpPr>
        <p:spPr bwMode="auto">
          <a:xfrm>
            <a:off x="6564313" y="4256088"/>
            <a:ext cx="14287" cy="26987"/>
          </a:xfrm>
          <a:custGeom>
            <a:avLst/>
            <a:gdLst>
              <a:gd name="T0" fmla="*/ 0 w 9"/>
              <a:gd name="T1" fmla="*/ 0 h 17"/>
              <a:gd name="T2" fmla="*/ 0 w 9"/>
              <a:gd name="T3" fmla="*/ 20160874 h 17"/>
              <a:gd name="T4" fmla="*/ 20160542 w 9"/>
              <a:gd name="T5" fmla="*/ 40321747 h 17"/>
              <a:gd name="T6" fmla="*/ 20160542 w 9"/>
              <a:gd name="T7" fmla="*/ 20160874 h 17"/>
              <a:gd name="T8" fmla="*/ 20160542 w 9"/>
              <a:gd name="T9" fmla="*/ 0 h 17"/>
              <a:gd name="T10" fmla="*/ 0 w 9"/>
              <a:gd name="T11" fmla="*/ 20160874 h 17"/>
              <a:gd name="T12" fmla="*/ 0 w 9"/>
              <a:gd name="T13" fmla="*/ 0 h 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"/>
              <a:gd name="T22" fmla="*/ 0 h 17"/>
              <a:gd name="T23" fmla="*/ 9 w 9"/>
              <a:gd name="T24" fmla="*/ 17 h 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" h="17">
                <a:moveTo>
                  <a:pt x="0" y="0"/>
                </a:moveTo>
                <a:lnTo>
                  <a:pt x="0" y="8"/>
                </a:lnTo>
                <a:lnTo>
                  <a:pt x="8" y="16"/>
                </a:lnTo>
                <a:lnTo>
                  <a:pt x="8" y="8"/>
                </a:lnTo>
                <a:lnTo>
                  <a:pt x="8" y="0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46" name="Freeform 150"/>
          <p:cNvSpPr>
            <a:spLocks/>
          </p:cNvSpPr>
          <p:nvPr/>
        </p:nvSpPr>
        <p:spPr bwMode="auto">
          <a:xfrm>
            <a:off x="6780213" y="42560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0542 w 9"/>
              <a:gd name="T5" fmla="*/ 0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47" name="Freeform 151"/>
          <p:cNvSpPr>
            <a:spLocks/>
          </p:cNvSpPr>
          <p:nvPr/>
        </p:nvSpPr>
        <p:spPr bwMode="auto">
          <a:xfrm>
            <a:off x="6589713" y="4256088"/>
            <a:ext cx="14287" cy="26987"/>
          </a:xfrm>
          <a:custGeom>
            <a:avLst/>
            <a:gdLst>
              <a:gd name="T0" fmla="*/ 20160542 w 9"/>
              <a:gd name="T1" fmla="*/ 0 h 17"/>
              <a:gd name="T2" fmla="*/ 0 w 9"/>
              <a:gd name="T3" fmla="*/ 40321747 h 17"/>
              <a:gd name="T4" fmla="*/ 20160542 w 9"/>
              <a:gd name="T5" fmla="*/ 40321747 h 17"/>
              <a:gd name="T6" fmla="*/ 20160542 w 9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7"/>
              <a:gd name="T14" fmla="*/ 9 w 9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7">
                <a:moveTo>
                  <a:pt x="8" y="0"/>
                </a:moveTo>
                <a:lnTo>
                  <a:pt x="0" y="16"/>
                </a:lnTo>
                <a:lnTo>
                  <a:pt x="8" y="16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48" name="Freeform 152"/>
          <p:cNvSpPr>
            <a:spLocks/>
          </p:cNvSpPr>
          <p:nvPr/>
        </p:nvSpPr>
        <p:spPr bwMode="auto">
          <a:xfrm>
            <a:off x="6602413" y="4268788"/>
            <a:ext cx="52387" cy="26987"/>
          </a:xfrm>
          <a:custGeom>
            <a:avLst/>
            <a:gdLst>
              <a:gd name="T0" fmla="*/ 40322109 w 33"/>
              <a:gd name="T1" fmla="*/ 0 h 17"/>
              <a:gd name="T2" fmla="*/ 20161054 w 33"/>
              <a:gd name="T3" fmla="*/ 0 h 17"/>
              <a:gd name="T4" fmla="*/ 20161054 w 33"/>
              <a:gd name="T5" fmla="*/ 20160874 h 17"/>
              <a:gd name="T6" fmla="*/ 0 w 33"/>
              <a:gd name="T7" fmla="*/ 0 h 17"/>
              <a:gd name="T8" fmla="*/ 0 w 33"/>
              <a:gd name="T9" fmla="*/ 40321747 h 17"/>
              <a:gd name="T10" fmla="*/ 80644218 w 33"/>
              <a:gd name="T11" fmla="*/ 20160874 h 17"/>
              <a:gd name="T12" fmla="*/ 60483170 w 33"/>
              <a:gd name="T13" fmla="*/ 0 h 17"/>
              <a:gd name="T14" fmla="*/ 40322109 w 33"/>
              <a:gd name="T15" fmla="*/ 0 h 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"/>
              <a:gd name="T25" fmla="*/ 0 h 17"/>
              <a:gd name="T26" fmla="*/ 33 w 33"/>
              <a:gd name="T27" fmla="*/ 17 h 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" h="17">
                <a:moveTo>
                  <a:pt x="16" y="0"/>
                </a:moveTo>
                <a:lnTo>
                  <a:pt x="8" y="0"/>
                </a:lnTo>
                <a:lnTo>
                  <a:pt x="8" y="8"/>
                </a:lnTo>
                <a:lnTo>
                  <a:pt x="0" y="0"/>
                </a:lnTo>
                <a:lnTo>
                  <a:pt x="0" y="16"/>
                </a:lnTo>
                <a:lnTo>
                  <a:pt x="32" y="8"/>
                </a:lnTo>
                <a:lnTo>
                  <a:pt x="24" y="0"/>
                </a:lnTo>
                <a:lnTo>
                  <a:pt x="16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49" name="Freeform 153"/>
          <p:cNvSpPr>
            <a:spLocks/>
          </p:cNvSpPr>
          <p:nvPr/>
        </p:nvSpPr>
        <p:spPr bwMode="auto">
          <a:xfrm>
            <a:off x="6665913" y="4268788"/>
            <a:ext cx="52387" cy="14287"/>
          </a:xfrm>
          <a:custGeom>
            <a:avLst/>
            <a:gdLst>
              <a:gd name="T0" fmla="*/ 0 w 33"/>
              <a:gd name="T1" fmla="*/ 0 h 9"/>
              <a:gd name="T2" fmla="*/ 20161054 w 33"/>
              <a:gd name="T3" fmla="*/ 20160542 h 9"/>
              <a:gd name="T4" fmla="*/ 60483170 w 33"/>
              <a:gd name="T5" fmla="*/ 20160542 h 9"/>
              <a:gd name="T6" fmla="*/ 80644218 w 33"/>
              <a:gd name="T7" fmla="*/ 20160542 h 9"/>
              <a:gd name="T8" fmla="*/ 80644218 w 33"/>
              <a:gd name="T9" fmla="*/ 0 h 9"/>
              <a:gd name="T10" fmla="*/ 40322109 w 33"/>
              <a:gd name="T11" fmla="*/ 0 h 9"/>
              <a:gd name="T12" fmla="*/ 0 w 33"/>
              <a:gd name="T13" fmla="*/ 0 h 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"/>
              <a:gd name="T22" fmla="*/ 0 h 9"/>
              <a:gd name="T23" fmla="*/ 33 w 33"/>
              <a:gd name="T24" fmla="*/ 9 h 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" h="9">
                <a:moveTo>
                  <a:pt x="0" y="0"/>
                </a:moveTo>
                <a:lnTo>
                  <a:pt x="8" y="8"/>
                </a:lnTo>
                <a:lnTo>
                  <a:pt x="24" y="8"/>
                </a:lnTo>
                <a:lnTo>
                  <a:pt x="32" y="8"/>
                </a:lnTo>
                <a:lnTo>
                  <a:pt x="32" y="0"/>
                </a:lnTo>
                <a:lnTo>
                  <a:pt x="16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50" name="Freeform 154"/>
          <p:cNvSpPr>
            <a:spLocks/>
          </p:cNvSpPr>
          <p:nvPr/>
        </p:nvSpPr>
        <p:spPr bwMode="auto">
          <a:xfrm>
            <a:off x="6716713" y="4268788"/>
            <a:ext cx="77787" cy="65087"/>
          </a:xfrm>
          <a:custGeom>
            <a:avLst/>
            <a:gdLst>
              <a:gd name="T0" fmla="*/ 120966734 w 49"/>
              <a:gd name="T1" fmla="*/ 0 h 41"/>
              <a:gd name="T2" fmla="*/ 100805595 w 49"/>
              <a:gd name="T3" fmla="*/ 20161094 h 41"/>
              <a:gd name="T4" fmla="*/ 60483367 w 49"/>
              <a:gd name="T5" fmla="*/ 20161094 h 41"/>
              <a:gd name="T6" fmla="*/ 60483367 w 49"/>
              <a:gd name="T7" fmla="*/ 40322188 h 41"/>
              <a:gd name="T8" fmla="*/ 40322241 w 49"/>
              <a:gd name="T9" fmla="*/ 40322188 h 41"/>
              <a:gd name="T10" fmla="*/ 40322241 w 49"/>
              <a:gd name="T11" fmla="*/ 60483288 h 41"/>
              <a:gd name="T12" fmla="*/ 20161120 w 49"/>
              <a:gd name="T13" fmla="*/ 80644375 h 41"/>
              <a:gd name="T14" fmla="*/ 0 w 49"/>
              <a:gd name="T15" fmla="*/ 80644375 h 41"/>
              <a:gd name="T16" fmla="*/ 0 w 49"/>
              <a:gd name="T17" fmla="*/ 100805463 h 41"/>
              <a:gd name="T18" fmla="*/ 60483367 w 49"/>
              <a:gd name="T19" fmla="*/ 60483288 h 41"/>
              <a:gd name="T20" fmla="*/ 80644481 w 49"/>
              <a:gd name="T21" fmla="*/ 60483288 h 41"/>
              <a:gd name="T22" fmla="*/ 80644481 w 49"/>
              <a:gd name="T23" fmla="*/ 40322188 h 41"/>
              <a:gd name="T24" fmla="*/ 120966734 w 49"/>
              <a:gd name="T25" fmla="*/ 20161094 h 41"/>
              <a:gd name="T26" fmla="*/ 120966734 w 49"/>
              <a:gd name="T27" fmla="*/ 0 h 4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9"/>
              <a:gd name="T43" fmla="*/ 0 h 41"/>
              <a:gd name="T44" fmla="*/ 49 w 49"/>
              <a:gd name="T45" fmla="*/ 41 h 4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9" h="41">
                <a:moveTo>
                  <a:pt x="48" y="0"/>
                </a:moveTo>
                <a:lnTo>
                  <a:pt x="40" y="8"/>
                </a:lnTo>
                <a:lnTo>
                  <a:pt x="24" y="8"/>
                </a:lnTo>
                <a:lnTo>
                  <a:pt x="24" y="16"/>
                </a:lnTo>
                <a:lnTo>
                  <a:pt x="16" y="16"/>
                </a:lnTo>
                <a:lnTo>
                  <a:pt x="16" y="24"/>
                </a:lnTo>
                <a:lnTo>
                  <a:pt x="8" y="32"/>
                </a:lnTo>
                <a:lnTo>
                  <a:pt x="0" y="32"/>
                </a:lnTo>
                <a:lnTo>
                  <a:pt x="0" y="40"/>
                </a:lnTo>
                <a:lnTo>
                  <a:pt x="24" y="24"/>
                </a:lnTo>
                <a:lnTo>
                  <a:pt x="32" y="24"/>
                </a:lnTo>
                <a:lnTo>
                  <a:pt x="32" y="16"/>
                </a:lnTo>
                <a:lnTo>
                  <a:pt x="48" y="8"/>
                </a:lnTo>
                <a:lnTo>
                  <a:pt x="4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51" name="Freeform 155"/>
          <p:cNvSpPr>
            <a:spLocks/>
          </p:cNvSpPr>
          <p:nvPr/>
        </p:nvSpPr>
        <p:spPr bwMode="auto">
          <a:xfrm>
            <a:off x="6653213" y="4294188"/>
            <a:ext cx="26987" cy="26987"/>
          </a:xfrm>
          <a:custGeom>
            <a:avLst/>
            <a:gdLst>
              <a:gd name="T0" fmla="*/ 0 w 17"/>
              <a:gd name="T1" fmla="*/ 0 h 17"/>
              <a:gd name="T2" fmla="*/ 0 w 17"/>
              <a:gd name="T3" fmla="*/ 20160874 h 17"/>
              <a:gd name="T4" fmla="*/ 40321747 w 17"/>
              <a:gd name="T5" fmla="*/ 40321747 h 17"/>
              <a:gd name="T6" fmla="*/ 40321747 w 17"/>
              <a:gd name="T7" fmla="*/ 20160874 h 17"/>
              <a:gd name="T8" fmla="*/ 0 w 17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7"/>
              <a:gd name="T17" fmla="*/ 17 w 17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7">
                <a:moveTo>
                  <a:pt x="0" y="0"/>
                </a:moveTo>
                <a:lnTo>
                  <a:pt x="0" y="8"/>
                </a:lnTo>
                <a:lnTo>
                  <a:pt x="16" y="16"/>
                </a:lnTo>
                <a:lnTo>
                  <a:pt x="16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52" name="Freeform 156"/>
          <p:cNvSpPr>
            <a:spLocks/>
          </p:cNvSpPr>
          <p:nvPr/>
        </p:nvSpPr>
        <p:spPr bwMode="auto">
          <a:xfrm>
            <a:off x="6450013" y="3963988"/>
            <a:ext cx="192087" cy="192087"/>
          </a:xfrm>
          <a:custGeom>
            <a:avLst/>
            <a:gdLst>
              <a:gd name="T0" fmla="*/ 20161199 w 121"/>
              <a:gd name="T1" fmla="*/ 80644795 h 121"/>
              <a:gd name="T2" fmla="*/ 20161199 w 121"/>
              <a:gd name="T3" fmla="*/ 100805987 h 121"/>
              <a:gd name="T4" fmla="*/ 20161199 w 121"/>
              <a:gd name="T5" fmla="*/ 120967204 h 121"/>
              <a:gd name="T6" fmla="*/ 40322397 w 121"/>
              <a:gd name="T7" fmla="*/ 120967204 h 121"/>
              <a:gd name="T8" fmla="*/ 60483602 w 121"/>
              <a:gd name="T9" fmla="*/ 120967204 h 121"/>
              <a:gd name="T10" fmla="*/ 80644795 w 121"/>
              <a:gd name="T11" fmla="*/ 120967204 h 121"/>
              <a:gd name="T12" fmla="*/ 100805987 w 121"/>
              <a:gd name="T13" fmla="*/ 120967204 h 121"/>
              <a:gd name="T14" fmla="*/ 100805987 w 121"/>
              <a:gd name="T15" fmla="*/ 100805987 h 121"/>
              <a:gd name="T16" fmla="*/ 120967204 w 121"/>
              <a:gd name="T17" fmla="*/ 100805987 h 121"/>
              <a:gd name="T18" fmla="*/ 120967204 w 121"/>
              <a:gd name="T19" fmla="*/ 120967204 h 121"/>
              <a:gd name="T20" fmla="*/ 141128397 w 121"/>
              <a:gd name="T21" fmla="*/ 120967204 h 121"/>
              <a:gd name="T22" fmla="*/ 161289589 w 121"/>
              <a:gd name="T23" fmla="*/ 100805987 h 121"/>
              <a:gd name="T24" fmla="*/ 161289589 w 121"/>
              <a:gd name="T25" fmla="*/ 80644795 h 121"/>
              <a:gd name="T26" fmla="*/ 161289589 w 121"/>
              <a:gd name="T27" fmla="*/ 60483602 h 121"/>
              <a:gd name="T28" fmla="*/ 181450782 w 121"/>
              <a:gd name="T29" fmla="*/ 60483602 h 121"/>
              <a:gd name="T30" fmla="*/ 201611974 w 121"/>
              <a:gd name="T31" fmla="*/ 40322397 h 121"/>
              <a:gd name="T32" fmla="*/ 201611974 w 121"/>
              <a:gd name="T33" fmla="*/ 20161199 h 121"/>
              <a:gd name="T34" fmla="*/ 201611974 w 121"/>
              <a:gd name="T35" fmla="*/ 0 h 121"/>
              <a:gd name="T36" fmla="*/ 221773216 w 121"/>
              <a:gd name="T37" fmla="*/ 0 h 121"/>
              <a:gd name="T38" fmla="*/ 262095601 w 121"/>
              <a:gd name="T39" fmla="*/ 0 h 121"/>
              <a:gd name="T40" fmla="*/ 262095601 w 121"/>
              <a:gd name="T41" fmla="*/ 20161199 h 121"/>
              <a:gd name="T42" fmla="*/ 262095601 w 121"/>
              <a:gd name="T43" fmla="*/ 40322397 h 121"/>
              <a:gd name="T44" fmla="*/ 262095601 w 121"/>
              <a:gd name="T45" fmla="*/ 60483602 h 121"/>
              <a:gd name="T46" fmla="*/ 262095601 w 121"/>
              <a:gd name="T47" fmla="*/ 100805987 h 121"/>
              <a:gd name="T48" fmla="*/ 282256793 w 121"/>
              <a:gd name="T49" fmla="*/ 120967204 h 121"/>
              <a:gd name="T50" fmla="*/ 302417986 w 121"/>
              <a:gd name="T51" fmla="*/ 120967204 h 121"/>
              <a:gd name="T52" fmla="*/ 282256793 w 121"/>
              <a:gd name="T53" fmla="*/ 120967204 h 121"/>
              <a:gd name="T54" fmla="*/ 262095601 w 121"/>
              <a:gd name="T55" fmla="*/ 141128397 h 121"/>
              <a:gd name="T56" fmla="*/ 262095601 w 121"/>
              <a:gd name="T57" fmla="*/ 201611974 h 121"/>
              <a:gd name="T58" fmla="*/ 241934408 w 121"/>
              <a:gd name="T59" fmla="*/ 201611974 h 121"/>
              <a:gd name="T60" fmla="*/ 241934408 w 121"/>
              <a:gd name="T61" fmla="*/ 221773216 h 121"/>
              <a:gd name="T62" fmla="*/ 241934408 w 121"/>
              <a:gd name="T63" fmla="*/ 241934408 h 121"/>
              <a:gd name="T64" fmla="*/ 221773216 w 121"/>
              <a:gd name="T65" fmla="*/ 262095601 h 121"/>
              <a:gd name="T66" fmla="*/ 221773216 w 121"/>
              <a:gd name="T67" fmla="*/ 282256793 h 121"/>
              <a:gd name="T68" fmla="*/ 201611974 w 121"/>
              <a:gd name="T69" fmla="*/ 282256793 h 121"/>
              <a:gd name="T70" fmla="*/ 181450782 w 121"/>
              <a:gd name="T71" fmla="*/ 302417986 h 121"/>
              <a:gd name="T72" fmla="*/ 181450782 w 121"/>
              <a:gd name="T73" fmla="*/ 282256793 h 121"/>
              <a:gd name="T74" fmla="*/ 161289589 w 121"/>
              <a:gd name="T75" fmla="*/ 282256793 h 121"/>
              <a:gd name="T76" fmla="*/ 120967204 w 121"/>
              <a:gd name="T77" fmla="*/ 282256793 h 121"/>
              <a:gd name="T78" fmla="*/ 80644795 w 121"/>
              <a:gd name="T79" fmla="*/ 282256793 h 121"/>
              <a:gd name="T80" fmla="*/ 80644795 w 121"/>
              <a:gd name="T81" fmla="*/ 262095601 h 121"/>
              <a:gd name="T82" fmla="*/ 40322397 w 121"/>
              <a:gd name="T83" fmla="*/ 262095601 h 121"/>
              <a:gd name="T84" fmla="*/ 20161199 w 121"/>
              <a:gd name="T85" fmla="*/ 201611974 h 121"/>
              <a:gd name="T86" fmla="*/ 0 w 121"/>
              <a:gd name="T87" fmla="*/ 201611974 h 121"/>
              <a:gd name="T88" fmla="*/ 0 w 121"/>
              <a:gd name="T89" fmla="*/ 181450782 h 121"/>
              <a:gd name="T90" fmla="*/ 0 w 121"/>
              <a:gd name="T91" fmla="*/ 120967204 h 121"/>
              <a:gd name="T92" fmla="*/ 20161199 w 121"/>
              <a:gd name="T93" fmla="*/ 80644795 h 12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21"/>
              <a:gd name="T142" fmla="*/ 0 h 121"/>
              <a:gd name="T143" fmla="*/ 121 w 121"/>
              <a:gd name="T144" fmla="*/ 121 h 12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21" h="121">
                <a:moveTo>
                  <a:pt x="8" y="32"/>
                </a:moveTo>
                <a:lnTo>
                  <a:pt x="8" y="40"/>
                </a:lnTo>
                <a:lnTo>
                  <a:pt x="8" y="48"/>
                </a:lnTo>
                <a:lnTo>
                  <a:pt x="16" y="48"/>
                </a:lnTo>
                <a:lnTo>
                  <a:pt x="24" y="48"/>
                </a:lnTo>
                <a:lnTo>
                  <a:pt x="32" y="48"/>
                </a:lnTo>
                <a:lnTo>
                  <a:pt x="40" y="48"/>
                </a:lnTo>
                <a:lnTo>
                  <a:pt x="40" y="40"/>
                </a:lnTo>
                <a:lnTo>
                  <a:pt x="48" y="40"/>
                </a:lnTo>
                <a:lnTo>
                  <a:pt x="48" y="48"/>
                </a:lnTo>
                <a:lnTo>
                  <a:pt x="56" y="48"/>
                </a:lnTo>
                <a:lnTo>
                  <a:pt x="64" y="40"/>
                </a:lnTo>
                <a:lnTo>
                  <a:pt x="64" y="32"/>
                </a:lnTo>
                <a:lnTo>
                  <a:pt x="64" y="24"/>
                </a:lnTo>
                <a:lnTo>
                  <a:pt x="72" y="24"/>
                </a:lnTo>
                <a:lnTo>
                  <a:pt x="80" y="16"/>
                </a:lnTo>
                <a:lnTo>
                  <a:pt x="80" y="8"/>
                </a:lnTo>
                <a:lnTo>
                  <a:pt x="80" y="0"/>
                </a:lnTo>
                <a:lnTo>
                  <a:pt x="88" y="0"/>
                </a:lnTo>
                <a:lnTo>
                  <a:pt x="104" y="0"/>
                </a:lnTo>
                <a:lnTo>
                  <a:pt x="104" y="8"/>
                </a:lnTo>
                <a:lnTo>
                  <a:pt x="104" y="16"/>
                </a:lnTo>
                <a:lnTo>
                  <a:pt x="104" y="24"/>
                </a:lnTo>
                <a:lnTo>
                  <a:pt x="104" y="40"/>
                </a:lnTo>
                <a:lnTo>
                  <a:pt x="112" y="48"/>
                </a:lnTo>
                <a:lnTo>
                  <a:pt x="120" y="48"/>
                </a:lnTo>
                <a:lnTo>
                  <a:pt x="112" y="48"/>
                </a:lnTo>
                <a:lnTo>
                  <a:pt x="104" y="56"/>
                </a:lnTo>
                <a:lnTo>
                  <a:pt x="104" y="80"/>
                </a:lnTo>
                <a:lnTo>
                  <a:pt x="96" y="80"/>
                </a:lnTo>
                <a:lnTo>
                  <a:pt x="96" y="88"/>
                </a:lnTo>
                <a:lnTo>
                  <a:pt x="96" y="96"/>
                </a:lnTo>
                <a:lnTo>
                  <a:pt x="88" y="104"/>
                </a:lnTo>
                <a:lnTo>
                  <a:pt x="88" y="112"/>
                </a:lnTo>
                <a:lnTo>
                  <a:pt x="80" y="112"/>
                </a:lnTo>
                <a:lnTo>
                  <a:pt x="72" y="120"/>
                </a:lnTo>
                <a:lnTo>
                  <a:pt x="72" y="112"/>
                </a:lnTo>
                <a:lnTo>
                  <a:pt x="64" y="112"/>
                </a:lnTo>
                <a:lnTo>
                  <a:pt x="48" y="112"/>
                </a:lnTo>
                <a:lnTo>
                  <a:pt x="32" y="112"/>
                </a:lnTo>
                <a:lnTo>
                  <a:pt x="32" y="104"/>
                </a:lnTo>
                <a:lnTo>
                  <a:pt x="16" y="104"/>
                </a:lnTo>
                <a:lnTo>
                  <a:pt x="8" y="80"/>
                </a:lnTo>
                <a:lnTo>
                  <a:pt x="0" y="80"/>
                </a:lnTo>
                <a:lnTo>
                  <a:pt x="0" y="72"/>
                </a:lnTo>
                <a:lnTo>
                  <a:pt x="0" y="48"/>
                </a:lnTo>
                <a:lnTo>
                  <a:pt x="8" y="32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53" name="Freeform 157"/>
          <p:cNvSpPr>
            <a:spLocks/>
          </p:cNvSpPr>
          <p:nvPr/>
        </p:nvSpPr>
        <p:spPr bwMode="auto">
          <a:xfrm>
            <a:off x="6881813" y="4078288"/>
            <a:ext cx="192087" cy="217487"/>
          </a:xfrm>
          <a:custGeom>
            <a:avLst/>
            <a:gdLst>
              <a:gd name="T0" fmla="*/ 302417986 w 121"/>
              <a:gd name="T1" fmla="*/ 342740409 h 137"/>
              <a:gd name="T2" fmla="*/ 302417986 w 121"/>
              <a:gd name="T3" fmla="*/ 262095630 h 137"/>
              <a:gd name="T4" fmla="*/ 282256793 w 121"/>
              <a:gd name="T5" fmla="*/ 241934435 h 137"/>
              <a:gd name="T6" fmla="*/ 302417986 w 121"/>
              <a:gd name="T7" fmla="*/ 241934435 h 137"/>
              <a:gd name="T8" fmla="*/ 302417986 w 121"/>
              <a:gd name="T9" fmla="*/ 80644803 h 137"/>
              <a:gd name="T10" fmla="*/ 282256793 w 121"/>
              <a:gd name="T11" fmla="*/ 80644803 h 137"/>
              <a:gd name="T12" fmla="*/ 262095601 w 121"/>
              <a:gd name="T13" fmla="*/ 80644803 h 137"/>
              <a:gd name="T14" fmla="*/ 201611974 w 121"/>
              <a:gd name="T15" fmla="*/ 60483609 h 137"/>
              <a:gd name="T16" fmla="*/ 181450782 w 121"/>
              <a:gd name="T17" fmla="*/ 80644803 h 137"/>
              <a:gd name="T18" fmla="*/ 161289589 w 121"/>
              <a:gd name="T19" fmla="*/ 80644803 h 137"/>
              <a:gd name="T20" fmla="*/ 141128397 w 121"/>
              <a:gd name="T21" fmla="*/ 100805998 h 137"/>
              <a:gd name="T22" fmla="*/ 120967204 w 121"/>
              <a:gd name="T23" fmla="*/ 100805998 h 137"/>
              <a:gd name="T24" fmla="*/ 100805987 w 121"/>
              <a:gd name="T25" fmla="*/ 80644803 h 137"/>
              <a:gd name="T26" fmla="*/ 100805987 w 121"/>
              <a:gd name="T27" fmla="*/ 20161201 h 137"/>
              <a:gd name="T28" fmla="*/ 80644795 w 121"/>
              <a:gd name="T29" fmla="*/ 0 h 137"/>
              <a:gd name="T30" fmla="*/ 60483602 w 121"/>
              <a:gd name="T31" fmla="*/ 20161201 h 137"/>
              <a:gd name="T32" fmla="*/ 40322397 w 121"/>
              <a:gd name="T33" fmla="*/ 0 h 137"/>
              <a:gd name="T34" fmla="*/ 20161199 w 121"/>
              <a:gd name="T35" fmla="*/ 20161201 h 137"/>
              <a:gd name="T36" fmla="*/ 0 w 121"/>
              <a:gd name="T37" fmla="*/ 20161201 h 137"/>
              <a:gd name="T38" fmla="*/ 0 w 121"/>
              <a:gd name="T39" fmla="*/ 40322402 h 137"/>
              <a:gd name="T40" fmla="*/ 20161199 w 121"/>
              <a:gd name="T41" fmla="*/ 40322402 h 137"/>
              <a:gd name="T42" fmla="*/ 20161199 w 121"/>
              <a:gd name="T43" fmla="*/ 60483609 h 137"/>
              <a:gd name="T44" fmla="*/ 80644795 w 121"/>
              <a:gd name="T45" fmla="*/ 60483609 h 137"/>
              <a:gd name="T46" fmla="*/ 80644795 w 121"/>
              <a:gd name="T47" fmla="*/ 80644803 h 137"/>
              <a:gd name="T48" fmla="*/ 20161199 w 121"/>
              <a:gd name="T49" fmla="*/ 80644803 h 137"/>
              <a:gd name="T50" fmla="*/ 40322397 w 121"/>
              <a:gd name="T51" fmla="*/ 100805998 h 137"/>
              <a:gd name="T52" fmla="*/ 60483602 w 121"/>
              <a:gd name="T53" fmla="*/ 120967218 h 137"/>
              <a:gd name="T54" fmla="*/ 80644795 w 121"/>
              <a:gd name="T55" fmla="*/ 120967218 h 137"/>
              <a:gd name="T56" fmla="*/ 100805987 w 121"/>
              <a:gd name="T57" fmla="*/ 120967218 h 137"/>
              <a:gd name="T58" fmla="*/ 100805987 w 121"/>
              <a:gd name="T59" fmla="*/ 141128412 h 137"/>
              <a:gd name="T60" fmla="*/ 181450782 w 121"/>
              <a:gd name="T61" fmla="*/ 161289607 h 137"/>
              <a:gd name="T62" fmla="*/ 181450782 w 121"/>
              <a:gd name="T63" fmla="*/ 181450802 h 137"/>
              <a:gd name="T64" fmla="*/ 201611974 w 121"/>
              <a:gd name="T65" fmla="*/ 181450802 h 137"/>
              <a:gd name="T66" fmla="*/ 241934408 w 121"/>
              <a:gd name="T67" fmla="*/ 282256825 h 137"/>
              <a:gd name="T68" fmla="*/ 221773216 w 121"/>
              <a:gd name="T69" fmla="*/ 282256825 h 137"/>
              <a:gd name="T70" fmla="*/ 201611974 w 121"/>
              <a:gd name="T71" fmla="*/ 322579214 h 137"/>
              <a:gd name="T72" fmla="*/ 221773216 w 121"/>
              <a:gd name="T73" fmla="*/ 302418019 h 137"/>
              <a:gd name="T74" fmla="*/ 282256793 w 121"/>
              <a:gd name="T75" fmla="*/ 302418019 h 137"/>
              <a:gd name="T76" fmla="*/ 302417986 w 121"/>
              <a:gd name="T77" fmla="*/ 342740409 h 13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21"/>
              <a:gd name="T118" fmla="*/ 0 h 137"/>
              <a:gd name="T119" fmla="*/ 121 w 121"/>
              <a:gd name="T120" fmla="*/ 137 h 137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21" h="137">
                <a:moveTo>
                  <a:pt x="120" y="136"/>
                </a:moveTo>
                <a:lnTo>
                  <a:pt x="120" y="104"/>
                </a:lnTo>
                <a:lnTo>
                  <a:pt x="112" y="96"/>
                </a:lnTo>
                <a:lnTo>
                  <a:pt x="120" y="96"/>
                </a:lnTo>
                <a:lnTo>
                  <a:pt x="120" y="32"/>
                </a:lnTo>
                <a:lnTo>
                  <a:pt x="112" y="32"/>
                </a:lnTo>
                <a:lnTo>
                  <a:pt x="104" y="32"/>
                </a:lnTo>
                <a:lnTo>
                  <a:pt x="80" y="24"/>
                </a:lnTo>
                <a:lnTo>
                  <a:pt x="72" y="32"/>
                </a:lnTo>
                <a:lnTo>
                  <a:pt x="64" y="32"/>
                </a:lnTo>
                <a:lnTo>
                  <a:pt x="56" y="40"/>
                </a:lnTo>
                <a:lnTo>
                  <a:pt x="48" y="40"/>
                </a:lnTo>
                <a:lnTo>
                  <a:pt x="40" y="32"/>
                </a:lnTo>
                <a:lnTo>
                  <a:pt x="40" y="8"/>
                </a:lnTo>
                <a:lnTo>
                  <a:pt x="32" y="0"/>
                </a:lnTo>
                <a:lnTo>
                  <a:pt x="24" y="8"/>
                </a:lnTo>
                <a:lnTo>
                  <a:pt x="16" y="0"/>
                </a:lnTo>
                <a:lnTo>
                  <a:pt x="8" y="8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8" y="24"/>
                </a:lnTo>
                <a:lnTo>
                  <a:pt x="32" y="24"/>
                </a:lnTo>
                <a:lnTo>
                  <a:pt x="32" y="32"/>
                </a:lnTo>
                <a:lnTo>
                  <a:pt x="8" y="32"/>
                </a:lnTo>
                <a:lnTo>
                  <a:pt x="16" y="40"/>
                </a:lnTo>
                <a:lnTo>
                  <a:pt x="24" y="48"/>
                </a:lnTo>
                <a:lnTo>
                  <a:pt x="32" y="48"/>
                </a:lnTo>
                <a:lnTo>
                  <a:pt x="40" y="48"/>
                </a:lnTo>
                <a:lnTo>
                  <a:pt x="40" y="56"/>
                </a:lnTo>
                <a:lnTo>
                  <a:pt x="72" y="64"/>
                </a:lnTo>
                <a:lnTo>
                  <a:pt x="72" y="72"/>
                </a:lnTo>
                <a:lnTo>
                  <a:pt x="80" y="72"/>
                </a:lnTo>
                <a:lnTo>
                  <a:pt x="96" y="112"/>
                </a:lnTo>
                <a:lnTo>
                  <a:pt x="88" y="112"/>
                </a:lnTo>
                <a:lnTo>
                  <a:pt x="80" y="128"/>
                </a:lnTo>
                <a:lnTo>
                  <a:pt x="88" y="120"/>
                </a:lnTo>
                <a:lnTo>
                  <a:pt x="112" y="120"/>
                </a:lnTo>
                <a:lnTo>
                  <a:pt x="120" y="136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54" name="Freeform 158"/>
          <p:cNvSpPr>
            <a:spLocks/>
          </p:cNvSpPr>
          <p:nvPr/>
        </p:nvSpPr>
        <p:spPr bwMode="auto">
          <a:xfrm>
            <a:off x="5637213" y="3151188"/>
            <a:ext cx="585787" cy="712787"/>
          </a:xfrm>
          <a:custGeom>
            <a:avLst/>
            <a:gdLst>
              <a:gd name="T0" fmla="*/ 362902169 w 369"/>
              <a:gd name="T1" fmla="*/ 221773633 h 449"/>
              <a:gd name="T2" fmla="*/ 342740943 w 369"/>
              <a:gd name="T3" fmla="*/ 161289893 h 449"/>
              <a:gd name="T4" fmla="*/ 302418491 w 369"/>
              <a:gd name="T5" fmla="*/ 120967432 h 449"/>
              <a:gd name="T6" fmla="*/ 342740943 w 369"/>
              <a:gd name="T7" fmla="*/ 40322473 h 449"/>
              <a:gd name="T8" fmla="*/ 322579717 w 369"/>
              <a:gd name="T9" fmla="*/ 0 h 449"/>
              <a:gd name="T10" fmla="*/ 262096039 w 369"/>
              <a:gd name="T11" fmla="*/ 40322473 h 449"/>
              <a:gd name="T12" fmla="*/ 181451085 w 369"/>
              <a:gd name="T13" fmla="*/ 80644946 h 449"/>
              <a:gd name="T14" fmla="*/ 161289859 w 369"/>
              <a:gd name="T15" fmla="*/ 141128662 h 449"/>
              <a:gd name="T16" fmla="*/ 201612311 w 369"/>
              <a:gd name="T17" fmla="*/ 201612353 h 449"/>
              <a:gd name="T18" fmla="*/ 161289859 w 369"/>
              <a:gd name="T19" fmla="*/ 262096094 h 449"/>
              <a:gd name="T20" fmla="*/ 120967406 w 369"/>
              <a:gd name="T21" fmla="*/ 322579785 h 449"/>
              <a:gd name="T22" fmla="*/ 60483703 w 369"/>
              <a:gd name="T23" fmla="*/ 362902246 h 449"/>
              <a:gd name="T24" fmla="*/ 40322465 w 369"/>
              <a:gd name="T25" fmla="*/ 443547267 h 449"/>
              <a:gd name="T26" fmla="*/ 20161232 w 369"/>
              <a:gd name="T27" fmla="*/ 483869727 h 449"/>
              <a:gd name="T28" fmla="*/ 20161232 w 369"/>
              <a:gd name="T29" fmla="*/ 544353419 h 449"/>
              <a:gd name="T30" fmla="*/ 60483703 w 369"/>
              <a:gd name="T31" fmla="*/ 624998340 h 449"/>
              <a:gd name="T32" fmla="*/ 141128632 w 369"/>
              <a:gd name="T33" fmla="*/ 564514649 h 449"/>
              <a:gd name="T34" fmla="*/ 141128632 w 369"/>
              <a:gd name="T35" fmla="*/ 685482031 h 449"/>
              <a:gd name="T36" fmla="*/ 161289859 w 369"/>
              <a:gd name="T37" fmla="*/ 826610644 h 449"/>
              <a:gd name="T38" fmla="*/ 262096039 w 369"/>
              <a:gd name="T39" fmla="*/ 1048384376 h 449"/>
              <a:gd name="T40" fmla="*/ 282257265 w 369"/>
              <a:gd name="T41" fmla="*/ 1129029298 h 449"/>
              <a:gd name="T42" fmla="*/ 362902169 w 369"/>
              <a:gd name="T43" fmla="*/ 1068545607 h 449"/>
              <a:gd name="T44" fmla="*/ 383063396 w 369"/>
              <a:gd name="T45" fmla="*/ 866933303 h 449"/>
              <a:gd name="T46" fmla="*/ 443547173 w 369"/>
              <a:gd name="T47" fmla="*/ 806449413 h 449"/>
              <a:gd name="T48" fmla="*/ 524192078 w 369"/>
              <a:gd name="T49" fmla="*/ 705643262 h 449"/>
              <a:gd name="T50" fmla="*/ 604836982 w 369"/>
              <a:gd name="T51" fmla="*/ 665320801 h 449"/>
              <a:gd name="T52" fmla="*/ 665320660 w 369"/>
              <a:gd name="T53" fmla="*/ 624998340 h 449"/>
              <a:gd name="T54" fmla="*/ 645159434 w 369"/>
              <a:gd name="T55" fmla="*/ 544353419 h 449"/>
              <a:gd name="T56" fmla="*/ 624998208 w 369"/>
              <a:gd name="T57" fmla="*/ 483869727 h 449"/>
              <a:gd name="T58" fmla="*/ 645159434 w 369"/>
              <a:gd name="T59" fmla="*/ 423386036 h 449"/>
              <a:gd name="T60" fmla="*/ 685481887 w 369"/>
              <a:gd name="T61" fmla="*/ 443547267 h 449"/>
              <a:gd name="T62" fmla="*/ 745965565 w 369"/>
              <a:gd name="T63" fmla="*/ 483869727 h 449"/>
              <a:gd name="T64" fmla="*/ 766126791 w 369"/>
              <a:gd name="T65" fmla="*/ 504030958 h 449"/>
              <a:gd name="T66" fmla="*/ 766126791 w 369"/>
              <a:gd name="T67" fmla="*/ 564514649 h 449"/>
              <a:gd name="T68" fmla="*/ 786288017 w 369"/>
              <a:gd name="T69" fmla="*/ 604837110 h 449"/>
              <a:gd name="T70" fmla="*/ 806449243 w 369"/>
              <a:gd name="T71" fmla="*/ 544353419 h 449"/>
              <a:gd name="T72" fmla="*/ 846771894 w 369"/>
              <a:gd name="T73" fmla="*/ 504030958 h 449"/>
              <a:gd name="T74" fmla="*/ 887094346 w 369"/>
              <a:gd name="T75" fmla="*/ 423386036 h 449"/>
              <a:gd name="T76" fmla="*/ 927416798 w 369"/>
              <a:gd name="T77" fmla="*/ 383063476 h 449"/>
              <a:gd name="T78" fmla="*/ 866933120 w 369"/>
              <a:gd name="T79" fmla="*/ 342741016 h 449"/>
              <a:gd name="T80" fmla="*/ 806449243 w 369"/>
              <a:gd name="T81" fmla="*/ 322579785 h 449"/>
              <a:gd name="T82" fmla="*/ 766126791 w 369"/>
              <a:gd name="T83" fmla="*/ 362902246 h 449"/>
              <a:gd name="T84" fmla="*/ 685481887 w 369"/>
              <a:gd name="T85" fmla="*/ 383063476 h 449"/>
              <a:gd name="T86" fmla="*/ 645159434 w 369"/>
              <a:gd name="T87" fmla="*/ 362902246 h 449"/>
              <a:gd name="T88" fmla="*/ 624998208 w 369"/>
              <a:gd name="T89" fmla="*/ 403224707 h 449"/>
              <a:gd name="T90" fmla="*/ 524192078 w 369"/>
              <a:gd name="T91" fmla="*/ 383063476 h 449"/>
              <a:gd name="T92" fmla="*/ 463708399 w 369"/>
              <a:gd name="T93" fmla="*/ 362902246 h 449"/>
              <a:gd name="T94" fmla="*/ 383063396 w 369"/>
              <a:gd name="T95" fmla="*/ 302418555 h 44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69"/>
              <a:gd name="T145" fmla="*/ 0 h 449"/>
              <a:gd name="T146" fmla="*/ 369 w 369"/>
              <a:gd name="T147" fmla="*/ 449 h 44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69" h="449">
                <a:moveTo>
                  <a:pt x="160" y="104"/>
                </a:moveTo>
                <a:lnTo>
                  <a:pt x="160" y="96"/>
                </a:lnTo>
                <a:lnTo>
                  <a:pt x="152" y="96"/>
                </a:lnTo>
                <a:lnTo>
                  <a:pt x="144" y="88"/>
                </a:lnTo>
                <a:lnTo>
                  <a:pt x="136" y="88"/>
                </a:lnTo>
                <a:lnTo>
                  <a:pt x="136" y="80"/>
                </a:lnTo>
                <a:lnTo>
                  <a:pt x="136" y="72"/>
                </a:lnTo>
                <a:lnTo>
                  <a:pt x="136" y="64"/>
                </a:lnTo>
                <a:lnTo>
                  <a:pt x="128" y="64"/>
                </a:lnTo>
                <a:lnTo>
                  <a:pt x="128" y="56"/>
                </a:lnTo>
                <a:lnTo>
                  <a:pt x="128" y="48"/>
                </a:lnTo>
                <a:lnTo>
                  <a:pt x="120" y="48"/>
                </a:lnTo>
                <a:lnTo>
                  <a:pt x="128" y="40"/>
                </a:lnTo>
                <a:lnTo>
                  <a:pt x="128" y="32"/>
                </a:lnTo>
                <a:lnTo>
                  <a:pt x="136" y="24"/>
                </a:lnTo>
                <a:lnTo>
                  <a:pt x="136" y="16"/>
                </a:lnTo>
                <a:lnTo>
                  <a:pt x="144" y="16"/>
                </a:lnTo>
                <a:lnTo>
                  <a:pt x="136" y="8"/>
                </a:lnTo>
                <a:lnTo>
                  <a:pt x="136" y="0"/>
                </a:lnTo>
                <a:lnTo>
                  <a:pt x="128" y="0"/>
                </a:lnTo>
                <a:lnTo>
                  <a:pt x="120" y="0"/>
                </a:lnTo>
                <a:lnTo>
                  <a:pt x="112" y="0"/>
                </a:lnTo>
                <a:lnTo>
                  <a:pt x="112" y="8"/>
                </a:lnTo>
                <a:lnTo>
                  <a:pt x="104" y="16"/>
                </a:lnTo>
                <a:lnTo>
                  <a:pt x="96" y="24"/>
                </a:lnTo>
                <a:lnTo>
                  <a:pt x="80" y="24"/>
                </a:lnTo>
                <a:lnTo>
                  <a:pt x="80" y="32"/>
                </a:lnTo>
                <a:lnTo>
                  <a:pt x="72" y="32"/>
                </a:lnTo>
                <a:lnTo>
                  <a:pt x="64" y="32"/>
                </a:lnTo>
                <a:lnTo>
                  <a:pt x="56" y="40"/>
                </a:lnTo>
                <a:lnTo>
                  <a:pt x="64" y="48"/>
                </a:lnTo>
                <a:lnTo>
                  <a:pt x="64" y="56"/>
                </a:lnTo>
                <a:lnTo>
                  <a:pt x="64" y="64"/>
                </a:lnTo>
                <a:lnTo>
                  <a:pt x="72" y="64"/>
                </a:lnTo>
                <a:lnTo>
                  <a:pt x="80" y="72"/>
                </a:lnTo>
                <a:lnTo>
                  <a:pt x="80" y="80"/>
                </a:lnTo>
                <a:lnTo>
                  <a:pt x="72" y="80"/>
                </a:lnTo>
                <a:lnTo>
                  <a:pt x="72" y="88"/>
                </a:lnTo>
                <a:lnTo>
                  <a:pt x="72" y="96"/>
                </a:lnTo>
                <a:lnTo>
                  <a:pt x="64" y="104"/>
                </a:lnTo>
                <a:lnTo>
                  <a:pt x="56" y="112"/>
                </a:lnTo>
                <a:lnTo>
                  <a:pt x="56" y="120"/>
                </a:lnTo>
                <a:lnTo>
                  <a:pt x="48" y="120"/>
                </a:lnTo>
                <a:lnTo>
                  <a:pt x="48" y="128"/>
                </a:lnTo>
                <a:lnTo>
                  <a:pt x="40" y="136"/>
                </a:lnTo>
                <a:lnTo>
                  <a:pt x="32" y="136"/>
                </a:lnTo>
                <a:lnTo>
                  <a:pt x="32" y="144"/>
                </a:lnTo>
                <a:lnTo>
                  <a:pt x="24" y="144"/>
                </a:lnTo>
                <a:lnTo>
                  <a:pt x="16" y="152"/>
                </a:lnTo>
                <a:lnTo>
                  <a:pt x="24" y="160"/>
                </a:lnTo>
                <a:lnTo>
                  <a:pt x="16" y="168"/>
                </a:lnTo>
                <a:lnTo>
                  <a:pt x="16" y="176"/>
                </a:lnTo>
                <a:lnTo>
                  <a:pt x="24" y="176"/>
                </a:lnTo>
                <a:lnTo>
                  <a:pt x="24" y="184"/>
                </a:lnTo>
                <a:lnTo>
                  <a:pt x="16" y="192"/>
                </a:lnTo>
                <a:lnTo>
                  <a:pt x="8" y="192"/>
                </a:lnTo>
                <a:lnTo>
                  <a:pt x="8" y="200"/>
                </a:lnTo>
                <a:lnTo>
                  <a:pt x="0" y="200"/>
                </a:lnTo>
                <a:lnTo>
                  <a:pt x="8" y="200"/>
                </a:lnTo>
                <a:lnTo>
                  <a:pt x="8" y="216"/>
                </a:lnTo>
                <a:lnTo>
                  <a:pt x="40" y="208"/>
                </a:lnTo>
                <a:lnTo>
                  <a:pt x="24" y="224"/>
                </a:lnTo>
                <a:lnTo>
                  <a:pt x="16" y="232"/>
                </a:lnTo>
                <a:lnTo>
                  <a:pt x="24" y="248"/>
                </a:lnTo>
                <a:lnTo>
                  <a:pt x="32" y="256"/>
                </a:lnTo>
                <a:lnTo>
                  <a:pt x="56" y="240"/>
                </a:lnTo>
                <a:lnTo>
                  <a:pt x="56" y="232"/>
                </a:lnTo>
                <a:lnTo>
                  <a:pt x="56" y="224"/>
                </a:lnTo>
                <a:lnTo>
                  <a:pt x="56" y="240"/>
                </a:lnTo>
                <a:lnTo>
                  <a:pt x="56" y="248"/>
                </a:lnTo>
                <a:lnTo>
                  <a:pt x="64" y="256"/>
                </a:lnTo>
                <a:lnTo>
                  <a:pt x="56" y="272"/>
                </a:lnTo>
                <a:lnTo>
                  <a:pt x="64" y="280"/>
                </a:lnTo>
                <a:lnTo>
                  <a:pt x="64" y="296"/>
                </a:lnTo>
                <a:lnTo>
                  <a:pt x="64" y="320"/>
                </a:lnTo>
                <a:lnTo>
                  <a:pt x="64" y="328"/>
                </a:lnTo>
                <a:lnTo>
                  <a:pt x="80" y="352"/>
                </a:lnTo>
                <a:lnTo>
                  <a:pt x="88" y="384"/>
                </a:lnTo>
                <a:lnTo>
                  <a:pt x="96" y="408"/>
                </a:lnTo>
                <a:lnTo>
                  <a:pt x="104" y="416"/>
                </a:lnTo>
                <a:lnTo>
                  <a:pt x="104" y="424"/>
                </a:lnTo>
                <a:lnTo>
                  <a:pt x="104" y="432"/>
                </a:lnTo>
                <a:lnTo>
                  <a:pt x="112" y="440"/>
                </a:lnTo>
                <a:lnTo>
                  <a:pt x="112" y="448"/>
                </a:lnTo>
                <a:lnTo>
                  <a:pt x="120" y="448"/>
                </a:lnTo>
                <a:lnTo>
                  <a:pt x="128" y="440"/>
                </a:lnTo>
                <a:lnTo>
                  <a:pt x="136" y="440"/>
                </a:lnTo>
                <a:lnTo>
                  <a:pt x="144" y="424"/>
                </a:lnTo>
                <a:lnTo>
                  <a:pt x="144" y="400"/>
                </a:lnTo>
                <a:lnTo>
                  <a:pt x="152" y="384"/>
                </a:lnTo>
                <a:lnTo>
                  <a:pt x="152" y="376"/>
                </a:lnTo>
                <a:lnTo>
                  <a:pt x="152" y="344"/>
                </a:lnTo>
                <a:lnTo>
                  <a:pt x="152" y="336"/>
                </a:lnTo>
                <a:lnTo>
                  <a:pt x="160" y="336"/>
                </a:lnTo>
                <a:lnTo>
                  <a:pt x="168" y="328"/>
                </a:lnTo>
                <a:lnTo>
                  <a:pt x="176" y="320"/>
                </a:lnTo>
                <a:lnTo>
                  <a:pt x="176" y="312"/>
                </a:lnTo>
                <a:lnTo>
                  <a:pt x="192" y="304"/>
                </a:lnTo>
                <a:lnTo>
                  <a:pt x="200" y="296"/>
                </a:lnTo>
                <a:lnTo>
                  <a:pt x="208" y="280"/>
                </a:lnTo>
                <a:lnTo>
                  <a:pt x="216" y="280"/>
                </a:lnTo>
                <a:lnTo>
                  <a:pt x="216" y="272"/>
                </a:lnTo>
                <a:lnTo>
                  <a:pt x="224" y="272"/>
                </a:lnTo>
                <a:lnTo>
                  <a:pt x="240" y="264"/>
                </a:lnTo>
                <a:lnTo>
                  <a:pt x="240" y="256"/>
                </a:lnTo>
                <a:lnTo>
                  <a:pt x="248" y="240"/>
                </a:lnTo>
                <a:lnTo>
                  <a:pt x="256" y="248"/>
                </a:lnTo>
                <a:lnTo>
                  <a:pt x="264" y="248"/>
                </a:lnTo>
                <a:lnTo>
                  <a:pt x="256" y="232"/>
                </a:lnTo>
                <a:lnTo>
                  <a:pt x="264" y="232"/>
                </a:lnTo>
                <a:lnTo>
                  <a:pt x="264" y="224"/>
                </a:lnTo>
                <a:lnTo>
                  <a:pt x="256" y="216"/>
                </a:lnTo>
                <a:lnTo>
                  <a:pt x="256" y="208"/>
                </a:lnTo>
                <a:lnTo>
                  <a:pt x="256" y="200"/>
                </a:lnTo>
                <a:lnTo>
                  <a:pt x="248" y="200"/>
                </a:lnTo>
                <a:lnTo>
                  <a:pt x="248" y="192"/>
                </a:lnTo>
                <a:lnTo>
                  <a:pt x="248" y="184"/>
                </a:lnTo>
                <a:lnTo>
                  <a:pt x="256" y="184"/>
                </a:lnTo>
                <a:lnTo>
                  <a:pt x="256" y="176"/>
                </a:lnTo>
                <a:lnTo>
                  <a:pt x="256" y="168"/>
                </a:lnTo>
                <a:lnTo>
                  <a:pt x="256" y="160"/>
                </a:lnTo>
                <a:lnTo>
                  <a:pt x="264" y="168"/>
                </a:lnTo>
                <a:lnTo>
                  <a:pt x="272" y="168"/>
                </a:lnTo>
                <a:lnTo>
                  <a:pt x="272" y="176"/>
                </a:lnTo>
                <a:lnTo>
                  <a:pt x="272" y="192"/>
                </a:lnTo>
                <a:lnTo>
                  <a:pt x="280" y="192"/>
                </a:lnTo>
                <a:lnTo>
                  <a:pt x="288" y="192"/>
                </a:lnTo>
                <a:lnTo>
                  <a:pt x="296" y="192"/>
                </a:lnTo>
                <a:lnTo>
                  <a:pt x="304" y="184"/>
                </a:lnTo>
                <a:lnTo>
                  <a:pt x="312" y="184"/>
                </a:lnTo>
                <a:lnTo>
                  <a:pt x="304" y="192"/>
                </a:lnTo>
                <a:lnTo>
                  <a:pt x="304" y="200"/>
                </a:lnTo>
                <a:lnTo>
                  <a:pt x="296" y="208"/>
                </a:lnTo>
                <a:lnTo>
                  <a:pt x="296" y="216"/>
                </a:lnTo>
                <a:lnTo>
                  <a:pt x="296" y="224"/>
                </a:lnTo>
                <a:lnTo>
                  <a:pt x="304" y="224"/>
                </a:lnTo>
                <a:lnTo>
                  <a:pt x="304" y="216"/>
                </a:lnTo>
                <a:lnTo>
                  <a:pt x="312" y="224"/>
                </a:lnTo>
                <a:lnTo>
                  <a:pt x="312" y="232"/>
                </a:lnTo>
                <a:lnTo>
                  <a:pt x="312" y="240"/>
                </a:lnTo>
                <a:lnTo>
                  <a:pt x="320" y="240"/>
                </a:lnTo>
                <a:lnTo>
                  <a:pt x="320" y="232"/>
                </a:lnTo>
                <a:lnTo>
                  <a:pt x="320" y="224"/>
                </a:lnTo>
                <a:lnTo>
                  <a:pt x="320" y="216"/>
                </a:lnTo>
                <a:lnTo>
                  <a:pt x="320" y="208"/>
                </a:lnTo>
                <a:lnTo>
                  <a:pt x="328" y="216"/>
                </a:lnTo>
                <a:lnTo>
                  <a:pt x="328" y="200"/>
                </a:lnTo>
                <a:lnTo>
                  <a:pt x="336" y="200"/>
                </a:lnTo>
                <a:lnTo>
                  <a:pt x="336" y="192"/>
                </a:lnTo>
                <a:lnTo>
                  <a:pt x="344" y="184"/>
                </a:lnTo>
                <a:lnTo>
                  <a:pt x="352" y="176"/>
                </a:lnTo>
                <a:lnTo>
                  <a:pt x="352" y="168"/>
                </a:lnTo>
                <a:lnTo>
                  <a:pt x="360" y="160"/>
                </a:lnTo>
                <a:lnTo>
                  <a:pt x="368" y="168"/>
                </a:lnTo>
                <a:lnTo>
                  <a:pt x="368" y="160"/>
                </a:lnTo>
                <a:lnTo>
                  <a:pt x="368" y="152"/>
                </a:lnTo>
                <a:lnTo>
                  <a:pt x="368" y="144"/>
                </a:lnTo>
                <a:lnTo>
                  <a:pt x="360" y="136"/>
                </a:lnTo>
                <a:lnTo>
                  <a:pt x="352" y="136"/>
                </a:lnTo>
                <a:lnTo>
                  <a:pt x="344" y="136"/>
                </a:lnTo>
                <a:lnTo>
                  <a:pt x="344" y="128"/>
                </a:lnTo>
                <a:lnTo>
                  <a:pt x="336" y="120"/>
                </a:lnTo>
                <a:lnTo>
                  <a:pt x="328" y="128"/>
                </a:lnTo>
                <a:lnTo>
                  <a:pt x="320" y="128"/>
                </a:lnTo>
                <a:lnTo>
                  <a:pt x="312" y="128"/>
                </a:lnTo>
                <a:lnTo>
                  <a:pt x="312" y="136"/>
                </a:lnTo>
                <a:lnTo>
                  <a:pt x="304" y="136"/>
                </a:lnTo>
                <a:lnTo>
                  <a:pt x="304" y="144"/>
                </a:lnTo>
                <a:lnTo>
                  <a:pt x="304" y="152"/>
                </a:lnTo>
                <a:lnTo>
                  <a:pt x="288" y="152"/>
                </a:lnTo>
                <a:lnTo>
                  <a:pt x="280" y="152"/>
                </a:lnTo>
                <a:lnTo>
                  <a:pt x="272" y="152"/>
                </a:lnTo>
                <a:lnTo>
                  <a:pt x="264" y="144"/>
                </a:lnTo>
                <a:lnTo>
                  <a:pt x="264" y="136"/>
                </a:lnTo>
                <a:lnTo>
                  <a:pt x="256" y="136"/>
                </a:lnTo>
                <a:lnTo>
                  <a:pt x="256" y="144"/>
                </a:lnTo>
                <a:lnTo>
                  <a:pt x="248" y="152"/>
                </a:lnTo>
                <a:lnTo>
                  <a:pt x="256" y="152"/>
                </a:lnTo>
                <a:lnTo>
                  <a:pt x="256" y="160"/>
                </a:lnTo>
                <a:lnTo>
                  <a:pt x="248" y="160"/>
                </a:lnTo>
                <a:lnTo>
                  <a:pt x="240" y="160"/>
                </a:lnTo>
                <a:lnTo>
                  <a:pt x="232" y="160"/>
                </a:lnTo>
                <a:lnTo>
                  <a:pt x="224" y="152"/>
                </a:lnTo>
                <a:lnTo>
                  <a:pt x="208" y="152"/>
                </a:lnTo>
                <a:lnTo>
                  <a:pt x="200" y="152"/>
                </a:lnTo>
                <a:lnTo>
                  <a:pt x="200" y="144"/>
                </a:lnTo>
                <a:lnTo>
                  <a:pt x="192" y="144"/>
                </a:lnTo>
                <a:lnTo>
                  <a:pt x="184" y="144"/>
                </a:lnTo>
                <a:lnTo>
                  <a:pt x="176" y="136"/>
                </a:lnTo>
                <a:lnTo>
                  <a:pt x="168" y="136"/>
                </a:lnTo>
                <a:lnTo>
                  <a:pt x="160" y="128"/>
                </a:lnTo>
                <a:lnTo>
                  <a:pt x="152" y="120"/>
                </a:lnTo>
                <a:lnTo>
                  <a:pt x="152" y="112"/>
                </a:lnTo>
                <a:lnTo>
                  <a:pt x="160" y="104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55" name="Rectangle 159"/>
          <p:cNvSpPr>
            <a:spLocks noChangeArrowheads="1"/>
          </p:cNvSpPr>
          <p:nvPr/>
        </p:nvSpPr>
        <p:spPr bwMode="auto">
          <a:xfrm>
            <a:off x="1128713" y="3506788"/>
            <a:ext cx="0" cy="127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56" name="Rectangle 160"/>
          <p:cNvSpPr>
            <a:spLocks noChangeArrowheads="1"/>
          </p:cNvSpPr>
          <p:nvPr/>
        </p:nvSpPr>
        <p:spPr bwMode="auto">
          <a:xfrm>
            <a:off x="1166813" y="3519488"/>
            <a:ext cx="0" cy="127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57" name="Freeform 161"/>
          <p:cNvSpPr>
            <a:spLocks/>
          </p:cNvSpPr>
          <p:nvPr/>
        </p:nvSpPr>
        <p:spPr bwMode="auto">
          <a:xfrm>
            <a:off x="1192213" y="354488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58" name="Freeform 162"/>
          <p:cNvSpPr>
            <a:spLocks/>
          </p:cNvSpPr>
          <p:nvPr/>
        </p:nvSpPr>
        <p:spPr bwMode="auto">
          <a:xfrm>
            <a:off x="1204913" y="3570288"/>
            <a:ext cx="26987" cy="26987"/>
          </a:xfrm>
          <a:custGeom>
            <a:avLst/>
            <a:gdLst>
              <a:gd name="T0" fmla="*/ 0 w 17"/>
              <a:gd name="T1" fmla="*/ 0 h 17"/>
              <a:gd name="T2" fmla="*/ 0 w 17"/>
              <a:gd name="T3" fmla="*/ 0 h 17"/>
              <a:gd name="T4" fmla="*/ 0 w 17"/>
              <a:gd name="T5" fmla="*/ 20160874 h 17"/>
              <a:gd name="T6" fmla="*/ 0 w 17"/>
              <a:gd name="T7" fmla="*/ 40321747 h 17"/>
              <a:gd name="T8" fmla="*/ 20160874 w 17"/>
              <a:gd name="T9" fmla="*/ 40321747 h 17"/>
              <a:gd name="T10" fmla="*/ 40321747 w 17"/>
              <a:gd name="T11" fmla="*/ 20160874 h 17"/>
              <a:gd name="T12" fmla="*/ 20160874 w 17"/>
              <a:gd name="T13" fmla="*/ 0 h 17"/>
              <a:gd name="T14" fmla="*/ 0 w 17"/>
              <a:gd name="T15" fmla="*/ 0 h 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"/>
              <a:gd name="T25" fmla="*/ 0 h 17"/>
              <a:gd name="T26" fmla="*/ 17 w 17"/>
              <a:gd name="T27" fmla="*/ 17 h 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" h="17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59" name="Rectangle 163"/>
          <p:cNvSpPr>
            <a:spLocks noChangeArrowheads="1"/>
          </p:cNvSpPr>
          <p:nvPr/>
        </p:nvSpPr>
        <p:spPr bwMode="auto">
          <a:xfrm>
            <a:off x="2868613" y="1792288"/>
            <a:ext cx="0" cy="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60" name="Freeform 164"/>
          <p:cNvSpPr>
            <a:spLocks/>
          </p:cNvSpPr>
          <p:nvPr/>
        </p:nvSpPr>
        <p:spPr bwMode="auto">
          <a:xfrm>
            <a:off x="3160713" y="19065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0 h 9"/>
              <a:gd name="T4" fmla="*/ 0 w 9"/>
              <a:gd name="T5" fmla="*/ 20160542 h 9"/>
              <a:gd name="T6" fmla="*/ 20160542 w 9"/>
              <a:gd name="T7" fmla="*/ 0 h 9"/>
              <a:gd name="T8" fmla="*/ 0 w 9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9"/>
              <a:gd name="T17" fmla="*/ 9 w 9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61" name="Freeform 165"/>
          <p:cNvSpPr>
            <a:spLocks/>
          </p:cNvSpPr>
          <p:nvPr/>
        </p:nvSpPr>
        <p:spPr bwMode="auto">
          <a:xfrm>
            <a:off x="3300413" y="2198688"/>
            <a:ext cx="14287" cy="14287"/>
          </a:xfrm>
          <a:custGeom>
            <a:avLst/>
            <a:gdLst>
              <a:gd name="T0" fmla="*/ 20160542 w 9"/>
              <a:gd name="T1" fmla="*/ 0 h 9"/>
              <a:gd name="T2" fmla="*/ 20160542 w 9"/>
              <a:gd name="T3" fmla="*/ 20160542 h 9"/>
              <a:gd name="T4" fmla="*/ 0 w 9"/>
              <a:gd name="T5" fmla="*/ 20160542 h 9"/>
              <a:gd name="T6" fmla="*/ 20160542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8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62" name="Freeform 166"/>
          <p:cNvSpPr>
            <a:spLocks/>
          </p:cNvSpPr>
          <p:nvPr/>
        </p:nvSpPr>
        <p:spPr bwMode="auto">
          <a:xfrm>
            <a:off x="3554413" y="2224088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63" name="Freeform 167"/>
          <p:cNvSpPr>
            <a:spLocks/>
          </p:cNvSpPr>
          <p:nvPr/>
        </p:nvSpPr>
        <p:spPr bwMode="auto">
          <a:xfrm>
            <a:off x="3427413" y="24272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64" name="Freeform 168"/>
          <p:cNvSpPr>
            <a:spLocks/>
          </p:cNvSpPr>
          <p:nvPr/>
        </p:nvSpPr>
        <p:spPr bwMode="auto">
          <a:xfrm>
            <a:off x="4811713" y="30876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65" name="Freeform 169"/>
          <p:cNvSpPr>
            <a:spLocks/>
          </p:cNvSpPr>
          <p:nvPr/>
        </p:nvSpPr>
        <p:spPr bwMode="auto">
          <a:xfrm>
            <a:off x="4684713" y="30495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66" name="Freeform 170"/>
          <p:cNvSpPr>
            <a:spLocks/>
          </p:cNvSpPr>
          <p:nvPr/>
        </p:nvSpPr>
        <p:spPr bwMode="auto">
          <a:xfrm>
            <a:off x="4405313" y="2605088"/>
            <a:ext cx="179387" cy="230187"/>
          </a:xfrm>
          <a:custGeom>
            <a:avLst/>
            <a:gdLst>
              <a:gd name="T0" fmla="*/ 60483590 w 113"/>
              <a:gd name="T1" fmla="*/ 100806013 h 145"/>
              <a:gd name="T2" fmla="*/ 60483590 w 113"/>
              <a:gd name="T3" fmla="*/ 80644816 h 145"/>
              <a:gd name="T4" fmla="*/ 100805967 w 113"/>
              <a:gd name="T5" fmla="*/ 80644816 h 145"/>
              <a:gd name="T6" fmla="*/ 100805967 w 113"/>
              <a:gd name="T7" fmla="*/ 60483618 h 145"/>
              <a:gd name="T8" fmla="*/ 100805967 w 113"/>
              <a:gd name="T9" fmla="*/ 20161204 h 145"/>
              <a:gd name="T10" fmla="*/ 100805967 w 113"/>
              <a:gd name="T11" fmla="*/ 0 h 145"/>
              <a:gd name="T12" fmla="*/ 120967180 w 113"/>
              <a:gd name="T13" fmla="*/ 0 h 145"/>
              <a:gd name="T14" fmla="*/ 141128368 w 113"/>
              <a:gd name="T15" fmla="*/ 0 h 145"/>
              <a:gd name="T16" fmla="*/ 141128368 w 113"/>
              <a:gd name="T17" fmla="*/ 20161204 h 145"/>
              <a:gd name="T18" fmla="*/ 141128368 w 113"/>
              <a:gd name="T19" fmla="*/ 40322408 h 145"/>
              <a:gd name="T20" fmla="*/ 161289556 w 113"/>
              <a:gd name="T21" fmla="*/ 40322408 h 145"/>
              <a:gd name="T22" fmla="*/ 181450745 w 113"/>
              <a:gd name="T23" fmla="*/ 60483618 h 145"/>
              <a:gd name="T24" fmla="*/ 181450745 w 113"/>
              <a:gd name="T25" fmla="*/ 40322408 h 145"/>
              <a:gd name="T26" fmla="*/ 201611933 w 113"/>
              <a:gd name="T27" fmla="*/ 40322408 h 145"/>
              <a:gd name="T28" fmla="*/ 241934360 w 113"/>
              <a:gd name="T29" fmla="*/ 40322408 h 145"/>
              <a:gd name="T30" fmla="*/ 262095548 w 113"/>
              <a:gd name="T31" fmla="*/ 60483618 h 145"/>
              <a:gd name="T32" fmla="*/ 262095548 w 113"/>
              <a:gd name="T33" fmla="*/ 80644816 h 145"/>
              <a:gd name="T34" fmla="*/ 282256736 w 113"/>
              <a:gd name="T35" fmla="*/ 100806013 h 145"/>
              <a:gd name="T36" fmla="*/ 282256736 w 113"/>
              <a:gd name="T37" fmla="*/ 120967236 h 145"/>
              <a:gd name="T38" fmla="*/ 282256736 w 113"/>
              <a:gd name="T39" fmla="*/ 141128434 h 145"/>
              <a:gd name="T40" fmla="*/ 282256736 w 113"/>
              <a:gd name="T41" fmla="*/ 181450829 h 145"/>
              <a:gd name="T42" fmla="*/ 262095548 w 113"/>
              <a:gd name="T43" fmla="*/ 181450829 h 145"/>
              <a:gd name="T44" fmla="*/ 241934360 w 113"/>
              <a:gd name="T45" fmla="*/ 201612027 h 145"/>
              <a:gd name="T46" fmla="*/ 221773171 w 113"/>
              <a:gd name="T47" fmla="*/ 201612027 h 145"/>
              <a:gd name="T48" fmla="*/ 201611933 w 113"/>
              <a:gd name="T49" fmla="*/ 221773274 h 145"/>
              <a:gd name="T50" fmla="*/ 221773171 w 113"/>
              <a:gd name="T51" fmla="*/ 241934472 h 145"/>
              <a:gd name="T52" fmla="*/ 221773171 w 113"/>
              <a:gd name="T53" fmla="*/ 262095670 h 145"/>
              <a:gd name="T54" fmla="*/ 241934360 w 113"/>
              <a:gd name="T55" fmla="*/ 282256867 h 145"/>
              <a:gd name="T56" fmla="*/ 262095548 w 113"/>
              <a:gd name="T57" fmla="*/ 282256867 h 145"/>
              <a:gd name="T58" fmla="*/ 241934360 w 113"/>
              <a:gd name="T59" fmla="*/ 302418065 h 145"/>
              <a:gd name="T60" fmla="*/ 221773171 w 113"/>
              <a:gd name="T61" fmla="*/ 322579263 h 145"/>
              <a:gd name="T62" fmla="*/ 221773171 w 113"/>
              <a:gd name="T63" fmla="*/ 342740460 h 145"/>
              <a:gd name="T64" fmla="*/ 201611933 w 113"/>
              <a:gd name="T65" fmla="*/ 342740460 h 145"/>
              <a:gd name="T66" fmla="*/ 181450745 w 113"/>
              <a:gd name="T67" fmla="*/ 342740460 h 145"/>
              <a:gd name="T68" fmla="*/ 161289556 w 113"/>
              <a:gd name="T69" fmla="*/ 342740460 h 145"/>
              <a:gd name="T70" fmla="*/ 141128368 w 113"/>
              <a:gd name="T71" fmla="*/ 362901658 h 145"/>
              <a:gd name="T72" fmla="*/ 120967180 w 113"/>
              <a:gd name="T73" fmla="*/ 342740460 h 145"/>
              <a:gd name="T74" fmla="*/ 100805967 w 113"/>
              <a:gd name="T75" fmla="*/ 342740460 h 145"/>
              <a:gd name="T76" fmla="*/ 80644778 w 113"/>
              <a:gd name="T77" fmla="*/ 342740460 h 145"/>
              <a:gd name="T78" fmla="*/ 80644778 w 113"/>
              <a:gd name="T79" fmla="*/ 322579263 h 145"/>
              <a:gd name="T80" fmla="*/ 80644778 w 113"/>
              <a:gd name="T81" fmla="*/ 302418065 h 145"/>
              <a:gd name="T82" fmla="*/ 80644778 w 113"/>
              <a:gd name="T83" fmla="*/ 282256867 h 145"/>
              <a:gd name="T84" fmla="*/ 60483590 w 113"/>
              <a:gd name="T85" fmla="*/ 282256867 h 145"/>
              <a:gd name="T86" fmla="*/ 40322389 w 113"/>
              <a:gd name="T87" fmla="*/ 282256867 h 145"/>
              <a:gd name="T88" fmla="*/ 20161195 w 113"/>
              <a:gd name="T89" fmla="*/ 262095670 h 145"/>
              <a:gd name="T90" fmla="*/ 20161195 w 113"/>
              <a:gd name="T91" fmla="*/ 241934472 h 145"/>
              <a:gd name="T92" fmla="*/ 20161195 w 113"/>
              <a:gd name="T93" fmla="*/ 201612027 h 145"/>
              <a:gd name="T94" fmla="*/ 0 w 113"/>
              <a:gd name="T95" fmla="*/ 201612027 h 145"/>
              <a:gd name="T96" fmla="*/ 20161195 w 113"/>
              <a:gd name="T97" fmla="*/ 161289631 h 145"/>
              <a:gd name="T98" fmla="*/ 40322389 w 113"/>
              <a:gd name="T99" fmla="*/ 141128434 h 145"/>
              <a:gd name="T100" fmla="*/ 60483590 w 113"/>
              <a:gd name="T101" fmla="*/ 141128434 h 145"/>
              <a:gd name="T102" fmla="*/ 60483590 w 113"/>
              <a:gd name="T103" fmla="*/ 120967236 h 145"/>
              <a:gd name="T104" fmla="*/ 60483590 w 113"/>
              <a:gd name="T105" fmla="*/ 100806013 h 14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13"/>
              <a:gd name="T160" fmla="*/ 0 h 145"/>
              <a:gd name="T161" fmla="*/ 113 w 113"/>
              <a:gd name="T162" fmla="*/ 145 h 145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13" h="145">
                <a:moveTo>
                  <a:pt x="24" y="40"/>
                </a:moveTo>
                <a:lnTo>
                  <a:pt x="24" y="32"/>
                </a:lnTo>
                <a:lnTo>
                  <a:pt x="40" y="32"/>
                </a:lnTo>
                <a:lnTo>
                  <a:pt x="40" y="24"/>
                </a:lnTo>
                <a:lnTo>
                  <a:pt x="40" y="8"/>
                </a:lnTo>
                <a:lnTo>
                  <a:pt x="40" y="0"/>
                </a:lnTo>
                <a:lnTo>
                  <a:pt x="48" y="0"/>
                </a:lnTo>
                <a:lnTo>
                  <a:pt x="56" y="0"/>
                </a:lnTo>
                <a:lnTo>
                  <a:pt x="56" y="8"/>
                </a:lnTo>
                <a:lnTo>
                  <a:pt x="56" y="16"/>
                </a:lnTo>
                <a:lnTo>
                  <a:pt x="64" y="16"/>
                </a:lnTo>
                <a:lnTo>
                  <a:pt x="72" y="24"/>
                </a:lnTo>
                <a:lnTo>
                  <a:pt x="72" y="16"/>
                </a:lnTo>
                <a:lnTo>
                  <a:pt x="80" y="16"/>
                </a:lnTo>
                <a:lnTo>
                  <a:pt x="96" y="16"/>
                </a:lnTo>
                <a:lnTo>
                  <a:pt x="104" y="24"/>
                </a:lnTo>
                <a:lnTo>
                  <a:pt x="104" y="32"/>
                </a:lnTo>
                <a:lnTo>
                  <a:pt x="112" y="40"/>
                </a:lnTo>
                <a:lnTo>
                  <a:pt x="112" y="48"/>
                </a:lnTo>
                <a:lnTo>
                  <a:pt x="112" y="56"/>
                </a:lnTo>
                <a:lnTo>
                  <a:pt x="112" y="72"/>
                </a:lnTo>
                <a:lnTo>
                  <a:pt x="104" y="72"/>
                </a:lnTo>
                <a:lnTo>
                  <a:pt x="96" y="80"/>
                </a:lnTo>
                <a:lnTo>
                  <a:pt x="88" y="80"/>
                </a:lnTo>
                <a:lnTo>
                  <a:pt x="80" y="88"/>
                </a:lnTo>
                <a:lnTo>
                  <a:pt x="88" y="96"/>
                </a:lnTo>
                <a:lnTo>
                  <a:pt x="88" y="104"/>
                </a:lnTo>
                <a:lnTo>
                  <a:pt x="96" y="112"/>
                </a:lnTo>
                <a:lnTo>
                  <a:pt x="104" y="112"/>
                </a:lnTo>
                <a:lnTo>
                  <a:pt x="96" y="120"/>
                </a:lnTo>
                <a:lnTo>
                  <a:pt x="88" y="128"/>
                </a:lnTo>
                <a:lnTo>
                  <a:pt x="88" y="136"/>
                </a:lnTo>
                <a:lnTo>
                  <a:pt x="80" y="136"/>
                </a:lnTo>
                <a:lnTo>
                  <a:pt x="72" y="136"/>
                </a:lnTo>
                <a:lnTo>
                  <a:pt x="64" y="136"/>
                </a:lnTo>
                <a:lnTo>
                  <a:pt x="56" y="144"/>
                </a:lnTo>
                <a:lnTo>
                  <a:pt x="48" y="136"/>
                </a:lnTo>
                <a:lnTo>
                  <a:pt x="40" y="136"/>
                </a:lnTo>
                <a:lnTo>
                  <a:pt x="32" y="136"/>
                </a:lnTo>
                <a:lnTo>
                  <a:pt x="32" y="128"/>
                </a:lnTo>
                <a:lnTo>
                  <a:pt x="32" y="120"/>
                </a:lnTo>
                <a:lnTo>
                  <a:pt x="32" y="112"/>
                </a:lnTo>
                <a:lnTo>
                  <a:pt x="24" y="112"/>
                </a:lnTo>
                <a:lnTo>
                  <a:pt x="16" y="112"/>
                </a:lnTo>
                <a:lnTo>
                  <a:pt x="8" y="104"/>
                </a:lnTo>
                <a:lnTo>
                  <a:pt x="8" y="96"/>
                </a:lnTo>
                <a:lnTo>
                  <a:pt x="8" y="80"/>
                </a:lnTo>
                <a:lnTo>
                  <a:pt x="0" y="80"/>
                </a:lnTo>
                <a:lnTo>
                  <a:pt x="8" y="64"/>
                </a:lnTo>
                <a:lnTo>
                  <a:pt x="16" y="56"/>
                </a:lnTo>
                <a:lnTo>
                  <a:pt x="24" y="56"/>
                </a:lnTo>
                <a:lnTo>
                  <a:pt x="24" y="48"/>
                </a:lnTo>
                <a:lnTo>
                  <a:pt x="24" y="4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67" name="Freeform 171"/>
          <p:cNvSpPr>
            <a:spLocks/>
          </p:cNvSpPr>
          <p:nvPr/>
        </p:nvSpPr>
        <p:spPr bwMode="auto">
          <a:xfrm>
            <a:off x="4786313" y="3265488"/>
            <a:ext cx="217487" cy="242887"/>
          </a:xfrm>
          <a:custGeom>
            <a:avLst/>
            <a:gdLst>
              <a:gd name="T0" fmla="*/ 342740409 w 137"/>
              <a:gd name="T1" fmla="*/ 342740507 h 153"/>
              <a:gd name="T2" fmla="*/ 322579214 w 137"/>
              <a:gd name="T3" fmla="*/ 342740507 h 153"/>
              <a:gd name="T4" fmla="*/ 302418019 w 137"/>
              <a:gd name="T5" fmla="*/ 362901707 h 153"/>
              <a:gd name="T6" fmla="*/ 282256825 w 137"/>
              <a:gd name="T7" fmla="*/ 383062908 h 153"/>
              <a:gd name="T8" fmla="*/ 241934435 w 137"/>
              <a:gd name="T9" fmla="*/ 383062908 h 153"/>
              <a:gd name="T10" fmla="*/ 20161201 w 137"/>
              <a:gd name="T11" fmla="*/ 383062908 h 153"/>
              <a:gd name="T12" fmla="*/ 0 w 137"/>
              <a:gd name="T13" fmla="*/ 100806027 h 153"/>
              <a:gd name="T14" fmla="*/ 0 w 137"/>
              <a:gd name="T15" fmla="*/ 80644827 h 153"/>
              <a:gd name="T16" fmla="*/ 0 w 137"/>
              <a:gd name="T17" fmla="*/ 60483626 h 153"/>
              <a:gd name="T18" fmla="*/ 0 w 137"/>
              <a:gd name="T19" fmla="*/ 40322413 h 153"/>
              <a:gd name="T20" fmla="*/ 0 w 137"/>
              <a:gd name="T21" fmla="*/ 20161207 h 153"/>
              <a:gd name="T22" fmla="*/ 0 w 137"/>
              <a:gd name="T23" fmla="*/ 0 h 153"/>
              <a:gd name="T24" fmla="*/ 20161201 w 137"/>
              <a:gd name="T25" fmla="*/ 0 h 153"/>
              <a:gd name="T26" fmla="*/ 20161201 w 137"/>
              <a:gd name="T27" fmla="*/ 20161207 h 153"/>
              <a:gd name="T28" fmla="*/ 40322402 w 137"/>
              <a:gd name="T29" fmla="*/ 0 h 153"/>
              <a:gd name="T30" fmla="*/ 80644803 w 137"/>
              <a:gd name="T31" fmla="*/ 40322413 h 153"/>
              <a:gd name="T32" fmla="*/ 100805998 w 137"/>
              <a:gd name="T33" fmla="*/ 20161207 h 153"/>
              <a:gd name="T34" fmla="*/ 100805998 w 137"/>
              <a:gd name="T35" fmla="*/ 0 h 153"/>
              <a:gd name="T36" fmla="*/ 120967218 w 137"/>
              <a:gd name="T37" fmla="*/ 20161207 h 153"/>
              <a:gd name="T38" fmla="*/ 120967218 w 137"/>
              <a:gd name="T39" fmla="*/ 0 h 153"/>
              <a:gd name="T40" fmla="*/ 141128412 w 137"/>
              <a:gd name="T41" fmla="*/ 0 h 153"/>
              <a:gd name="T42" fmla="*/ 161289607 w 137"/>
              <a:gd name="T43" fmla="*/ 20161207 h 153"/>
              <a:gd name="T44" fmla="*/ 201611996 w 137"/>
              <a:gd name="T45" fmla="*/ 0 h 153"/>
              <a:gd name="T46" fmla="*/ 221773241 w 137"/>
              <a:gd name="T47" fmla="*/ 0 h 153"/>
              <a:gd name="T48" fmla="*/ 201611996 w 137"/>
              <a:gd name="T49" fmla="*/ 0 h 153"/>
              <a:gd name="T50" fmla="*/ 221773241 w 137"/>
              <a:gd name="T51" fmla="*/ 0 h 153"/>
              <a:gd name="T52" fmla="*/ 241934435 w 137"/>
              <a:gd name="T53" fmla="*/ 0 h 153"/>
              <a:gd name="T54" fmla="*/ 262095630 w 137"/>
              <a:gd name="T55" fmla="*/ 0 h 153"/>
              <a:gd name="T56" fmla="*/ 302418019 w 137"/>
              <a:gd name="T57" fmla="*/ 0 h 153"/>
              <a:gd name="T58" fmla="*/ 302418019 w 137"/>
              <a:gd name="T59" fmla="*/ 20161207 h 153"/>
              <a:gd name="T60" fmla="*/ 322579214 w 137"/>
              <a:gd name="T61" fmla="*/ 80644827 h 153"/>
              <a:gd name="T62" fmla="*/ 302418019 w 137"/>
              <a:gd name="T63" fmla="*/ 120967252 h 153"/>
              <a:gd name="T64" fmla="*/ 302418019 w 137"/>
              <a:gd name="T65" fmla="*/ 141128453 h 153"/>
              <a:gd name="T66" fmla="*/ 282256825 w 137"/>
              <a:gd name="T67" fmla="*/ 141128453 h 153"/>
              <a:gd name="T68" fmla="*/ 262095630 w 137"/>
              <a:gd name="T69" fmla="*/ 120967252 h 153"/>
              <a:gd name="T70" fmla="*/ 262095630 w 137"/>
              <a:gd name="T71" fmla="*/ 80644827 h 153"/>
              <a:gd name="T72" fmla="*/ 262095630 w 137"/>
              <a:gd name="T73" fmla="*/ 100806027 h 153"/>
              <a:gd name="T74" fmla="*/ 282256825 w 137"/>
              <a:gd name="T75" fmla="*/ 120967252 h 153"/>
              <a:gd name="T76" fmla="*/ 282256825 w 137"/>
              <a:gd name="T77" fmla="*/ 141128453 h 153"/>
              <a:gd name="T78" fmla="*/ 282256825 w 137"/>
              <a:gd name="T79" fmla="*/ 181450854 h 153"/>
              <a:gd name="T80" fmla="*/ 322579214 w 137"/>
              <a:gd name="T81" fmla="*/ 241934505 h 153"/>
              <a:gd name="T82" fmla="*/ 342740409 w 137"/>
              <a:gd name="T83" fmla="*/ 282256906 h 153"/>
              <a:gd name="T84" fmla="*/ 322579214 w 137"/>
              <a:gd name="T85" fmla="*/ 302418106 h 153"/>
              <a:gd name="T86" fmla="*/ 342740409 w 137"/>
              <a:gd name="T87" fmla="*/ 342740507 h 15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37"/>
              <a:gd name="T133" fmla="*/ 0 h 153"/>
              <a:gd name="T134" fmla="*/ 137 w 137"/>
              <a:gd name="T135" fmla="*/ 153 h 15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37" h="153">
                <a:moveTo>
                  <a:pt x="136" y="136"/>
                </a:moveTo>
                <a:lnTo>
                  <a:pt x="128" y="136"/>
                </a:lnTo>
                <a:lnTo>
                  <a:pt x="120" y="144"/>
                </a:lnTo>
                <a:lnTo>
                  <a:pt x="112" y="152"/>
                </a:lnTo>
                <a:lnTo>
                  <a:pt x="96" y="152"/>
                </a:lnTo>
                <a:lnTo>
                  <a:pt x="8" y="152"/>
                </a:lnTo>
                <a:lnTo>
                  <a:pt x="0" y="40"/>
                </a:lnTo>
                <a:lnTo>
                  <a:pt x="0" y="32"/>
                </a:lnTo>
                <a:lnTo>
                  <a:pt x="0" y="24"/>
                </a:lnTo>
                <a:lnTo>
                  <a:pt x="0" y="16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8" y="8"/>
                </a:lnTo>
                <a:lnTo>
                  <a:pt x="16" y="0"/>
                </a:lnTo>
                <a:lnTo>
                  <a:pt x="32" y="16"/>
                </a:lnTo>
                <a:lnTo>
                  <a:pt x="40" y="8"/>
                </a:lnTo>
                <a:lnTo>
                  <a:pt x="40" y="0"/>
                </a:lnTo>
                <a:lnTo>
                  <a:pt x="48" y="8"/>
                </a:lnTo>
                <a:lnTo>
                  <a:pt x="48" y="0"/>
                </a:lnTo>
                <a:lnTo>
                  <a:pt x="56" y="0"/>
                </a:lnTo>
                <a:lnTo>
                  <a:pt x="64" y="8"/>
                </a:lnTo>
                <a:lnTo>
                  <a:pt x="80" y="0"/>
                </a:lnTo>
                <a:lnTo>
                  <a:pt x="88" y="0"/>
                </a:lnTo>
                <a:lnTo>
                  <a:pt x="80" y="0"/>
                </a:lnTo>
                <a:lnTo>
                  <a:pt x="88" y="0"/>
                </a:lnTo>
                <a:lnTo>
                  <a:pt x="96" y="0"/>
                </a:lnTo>
                <a:lnTo>
                  <a:pt x="104" y="0"/>
                </a:lnTo>
                <a:lnTo>
                  <a:pt x="120" y="0"/>
                </a:lnTo>
                <a:lnTo>
                  <a:pt x="120" y="8"/>
                </a:lnTo>
                <a:lnTo>
                  <a:pt x="128" y="32"/>
                </a:lnTo>
                <a:lnTo>
                  <a:pt x="120" y="48"/>
                </a:lnTo>
                <a:lnTo>
                  <a:pt x="120" y="56"/>
                </a:lnTo>
                <a:lnTo>
                  <a:pt x="112" y="56"/>
                </a:lnTo>
                <a:lnTo>
                  <a:pt x="104" y="48"/>
                </a:lnTo>
                <a:lnTo>
                  <a:pt x="104" y="32"/>
                </a:lnTo>
                <a:lnTo>
                  <a:pt x="104" y="40"/>
                </a:lnTo>
                <a:lnTo>
                  <a:pt x="112" y="48"/>
                </a:lnTo>
                <a:lnTo>
                  <a:pt x="112" y="56"/>
                </a:lnTo>
                <a:lnTo>
                  <a:pt x="112" y="72"/>
                </a:lnTo>
                <a:lnTo>
                  <a:pt x="128" y="96"/>
                </a:lnTo>
                <a:lnTo>
                  <a:pt x="136" y="112"/>
                </a:lnTo>
                <a:lnTo>
                  <a:pt x="128" y="120"/>
                </a:lnTo>
                <a:lnTo>
                  <a:pt x="136" y="136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68" name="Freeform 172"/>
          <p:cNvSpPr>
            <a:spLocks/>
          </p:cNvSpPr>
          <p:nvPr/>
        </p:nvSpPr>
        <p:spPr bwMode="auto">
          <a:xfrm>
            <a:off x="2703513" y="4129088"/>
            <a:ext cx="14287" cy="14287"/>
          </a:xfrm>
          <a:custGeom>
            <a:avLst/>
            <a:gdLst>
              <a:gd name="T0" fmla="*/ 20160542 w 9"/>
              <a:gd name="T1" fmla="*/ 0 h 9"/>
              <a:gd name="T2" fmla="*/ 20160542 w 9"/>
              <a:gd name="T3" fmla="*/ 20160542 h 9"/>
              <a:gd name="T4" fmla="*/ 0 w 9"/>
              <a:gd name="T5" fmla="*/ 20160542 h 9"/>
              <a:gd name="T6" fmla="*/ 20160542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8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69" name="Freeform 173"/>
          <p:cNvSpPr>
            <a:spLocks/>
          </p:cNvSpPr>
          <p:nvPr/>
        </p:nvSpPr>
        <p:spPr bwMode="auto">
          <a:xfrm>
            <a:off x="4926013" y="3163888"/>
            <a:ext cx="52387" cy="26987"/>
          </a:xfrm>
          <a:custGeom>
            <a:avLst/>
            <a:gdLst>
              <a:gd name="T0" fmla="*/ 80644218 w 33"/>
              <a:gd name="T1" fmla="*/ 0 h 17"/>
              <a:gd name="T2" fmla="*/ 60483170 w 33"/>
              <a:gd name="T3" fmla="*/ 20160874 h 17"/>
              <a:gd name="T4" fmla="*/ 20161054 w 33"/>
              <a:gd name="T5" fmla="*/ 20160874 h 17"/>
              <a:gd name="T6" fmla="*/ 0 w 33"/>
              <a:gd name="T7" fmla="*/ 40321747 h 17"/>
              <a:gd name="T8" fmla="*/ 20161054 w 33"/>
              <a:gd name="T9" fmla="*/ 40321747 h 17"/>
              <a:gd name="T10" fmla="*/ 40322109 w 33"/>
              <a:gd name="T11" fmla="*/ 40321747 h 17"/>
              <a:gd name="T12" fmla="*/ 80644218 w 33"/>
              <a:gd name="T13" fmla="*/ 0 h 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"/>
              <a:gd name="T22" fmla="*/ 0 h 17"/>
              <a:gd name="T23" fmla="*/ 33 w 33"/>
              <a:gd name="T24" fmla="*/ 17 h 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" h="17">
                <a:moveTo>
                  <a:pt x="32" y="0"/>
                </a:moveTo>
                <a:lnTo>
                  <a:pt x="24" y="8"/>
                </a:lnTo>
                <a:lnTo>
                  <a:pt x="8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32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70" name="Freeform 174"/>
          <p:cNvSpPr>
            <a:spLocks/>
          </p:cNvSpPr>
          <p:nvPr/>
        </p:nvSpPr>
        <p:spPr bwMode="auto">
          <a:xfrm>
            <a:off x="4938713" y="3176588"/>
            <a:ext cx="26987" cy="14287"/>
          </a:xfrm>
          <a:custGeom>
            <a:avLst/>
            <a:gdLst>
              <a:gd name="T0" fmla="*/ 0 w 17"/>
              <a:gd name="T1" fmla="*/ 0 h 9"/>
              <a:gd name="T2" fmla="*/ 0 w 17"/>
              <a:gd name="T3" fmla="*/ 20160542 h 9"/>
              <a:gd name="T4" fmla="*/ 20160874 w 17"/>
              <a:gd name="T5" fmla="*/ 0 h 9"/>
              <a:gd name="T6" fmla="*/ 40321747 w 17"/>
              <a:gd name="T7" fmla="*/ 20160542 h 9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9"/>
              <a:gd name="T14" fmla="*/ 17 w 17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9">
                <a:moveTo>
                  <a:pt x="0" y="0"/>
                </a:moveTo>
                <a:lnTo>
                  <a:pt x="0" y="8"/>
                </a:lnTo>
                <a:lnTo>
                  <a:pt x="8" y="0"/>
                </a:lnTo>
                <a:lnTo>
                  <a:pt x="16" y="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71" name="Freeform 175"/>
          <p:cNvSpPr>
            <a:spLocks/>
          </p:cNvSpPr>
          <p:nvPr/>
        </p:nvSpPr>
        <p:spPr bwMode="auto">
          <a:xfrm>
            <a:off x="2652713" y="3506788"/>
            <a:ext cx="14287" cy="26987"/>
          </a:xfrm>
          <a:custGeom>
            <a:avLst/>
            <a:gdLst>
              <a:gd name="T0" fmla="*/ 0 w 9"/>
              <a:gd name="T1" fmla="*/ 0 h 17"/>
              <a:gd name="T2" fmla="*/ 0 w 9"/>
              <a:gd name="T3" fmla="*/ 20160874 h 17"/>
              <a:gd name="T4" fmla="*/ 0 w 9"/>
              <a:gd name="T5" fmla="*/ 40321747 h 17"/>
              <a:gd name="T6" fmla="*/ 20160542 w 9"/>
              <a:gd name="T7" fmla="*/ 20160874 h 17"/>
              <a:gd name="T8" fmla="*/ 0 w 9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17"/>
              <a:gd name="T17" fmla="*/ 9 w 9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17">
                <a:moveTo>
                  <a:pt x="0" y="0"/>
                </a:moveTo>
                <a:lnTo>
                  <a:pt x="0" y="8"/>
                </a:lnTo>
                <a:lnTo>
                  <a:pt x="0" y="16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72" name="Freeform 176"/>
          <p:cNvSpPr>
            <a:spLocks/>
          </p:cNvSpPr>
          <p:nvPr/>
        </p:nvSpPr>
        <p:spPr bwMode="auto">
          <a:xfrm>
            <a:off x="6437313" y="3570288"/>
            <a:ext cx="52387" cy="52387"/>
          </a:xfrm>
          <a:custGeom>
            <a:avLst/>
            <a:gdLst>
              <a:gd name="T0" fmla="*/ 60483170 w 33"/>
              <a:gd name="T1" fmla="*/ 0 h 33"/>
              <a:gd name="T2" fmla="*/ 0 w 33"/>
              <a:gd name="T3" fmla="*/ 40322109 h 33"/>
              <a:gd name="T4" fmla="*/ 20161054 w 33"/>
              <a:gd name="T5" fmla="*/ 60483170 h 33"/>
              <a:gd name="T6" fmla="*/ 40322109 w 33"/>
              <a:gd name="T7" fmla="*/ 80644218 h 33"/>
              <a:gd name="T8" fmla="*/ 80644218 w 33"/>
              <a:gd name="T9" fmla="*/ 20161054 h 33"/>
              <a:gd name="T10" fmla="*/ 60483170 w 33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"/>
              <a:gd name="T19" fmla="*/ 0 h 33"/>
              <a:gd name="T20" fmla="*/ 33 w 33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" h="33">
                <a:moveTo>
                  <a:pt x="24" y="0"/>
                </a:moveTo>
                <a:lnTo>
                  <a:pt x="0" y="16"/>
                </a:lnTo>
                <a:lnTo>
                  <a:pt x="8" y="24"/>
                </a:lnTo>
                <a:lnTo>
                  <a:pt x="16" y="32"/>
                </a:lnTo>
                <a:lnTo>
                  <a:pt x="32" y="8"/>
                </a:lnTo>
                <a:lnTo>
                  <a:pt x="24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73" name="Freeform 177"/>
          <p:cNvSpPr>
            <a:spLocks/>
          </p:cNvSpPr>
          <p:nvPr/>
        </p:nvSpPr>
        <p:spPr bwMode="auto">
          <a:xfrm>
            <a:off x="5738813" y="2655888"/>
            <a:ext cx="1220787" cy="915987"/>
          </a:xfrm>
          <a:custGeom>
            <a:avLst/>
            <a:gdLst>
              <a:gd name="T0" fmla="*/ 1370964400 w 769"/>
              <a:gd name="T1" fmla="*/ 282257326 h 577"/>
              <a:gd name="T2" fmla="*/ 1431448106 w 769"/>
              <a:gd name="T3" fmla="*/ 322579787 h 577"/>
              <a:gd name="T4" fmla="*/ 1330641929 w 769"/>
              <a:gd name="T5" fmla="*/ 362902248 h 577"/>
              <a:gd name="T6" fmla="*/ 1209674517 w 769"/>
              <a:gd name="T7" fmla="*/ 383063478 h 577"/>
              <a:gd name="T8" fmla="*/ 1169352047 w 769"/>
              <a:gd name="T9" fmla="*/ 483869730 h 577"/>
              <a:gd name="T10" fmla="*/ 1028223399 w 769"/>
              <a:gd name="T11" fmla="*/ 524192191 h 577"/>
              <a:gd name="T12" fmla="*/ 866933517 w 769"/>
              <a:gd name="T13" fmla="*/ 504030960 h 577"/>
              <a:gd name="T14" fmla="*/ 725804671 w 769"/>
              <a:gd name="T15" fmla="*/ 463708499 h 577"/>
              <a:gd name="T16" fmla="*/ 645159729 w 769"/>
              <a:gd name="T17" fmla="*/ 383063478 h 577"/>
              <a:gd name="T18" fmla="*/ 564514788 w 769"/>
              <a:gd name="T19" fmla="*/ 302418556 h 577"/>
              <a:gd name="T20" fmla="*/ 483869847 w 769"/>
              <a:gd name="T21" fmla="*/ 241934865 h 577"/>
              <a:gd name="T22" fmla="*/ 403224806 w 769"/>
              <a:gd name="T23" fmla="*/ 241934865 h 577"/>
              <a:gd name="T24" fmla="*/ 302418629 w 769"/>
              <a:gd name="T25" fmla="*/ 322579787 h 577"/>
              <a:gd name="T26" fmla="*/ 221773688 w 769"/>
              <a:gd name="T27" fmla="*/ 403224709 h 577"/>
              <a:gd name="T28" fmla="*/ 221773688 w 769"/>
              <a:gd name="T29" fmla="*/ 504030960 h 577"/>
              <a:gd name="T30" fmla="*/ 80644966 w 769"/>
              <a:gd name="T31" fmla="*/ 604837112 h 577"/>
              <a:gd name="T32" fmla="*/ 0 w 769"/>
              <a:gd name="T33" fmla="*/ 665320804 h 577"/>
              <a:gd name="T34" fmla="*/ 40322483 w 769"/>
              <a:gd name="T35" fmla="*/ 725804495 h 577"/>
              <a:gd name="T36" fmla="*/ 120967462 w 769"/>
              <a:gd name="T37" fmla="*/ 786288187 h 577"/>
              <a:gd name="T38" fmla="*/ 181451168 w 769"/>
              <a:gd name="T39" fmla="*/ 826610647 h 577"/>
              <a:gd name="T40" fmla="*/ 161289932 w 769"/>
              <a:gd name="T41" fmla="*/ 927416998 h 577"/>
              <a:gd name="T42" fmla="*/ 201612403 w 769"/>
              <a:gd name="T43" fmla="*/ 1008061920 h 577"/>
              <a:gd name="T44" fmla="*/ 302418629 w 769"/>
              <a:gd name="T45" fmla="*/ 1048384381 h 577"/>
              <a:gd name="T46" fmla="*/ 383063571 w 769"/>
              <a:gd name="T47" fmla="*/ 1108868072 h 577"/>
              <a:gd name="T48" fmla="*/ 504031082 w 769"/>
              <a:gd name="T49" fmla="*/ 1129029303 h 577"/>
              <a:gd name="T50" fmla="*/ 604837259 w 769"/>
              <a:gd name="T51" fmla="*/ 1129029303 h 577"/>
              <a:gd name="T52" fmla="*/ 705643435 w 769"/>
              <a:gd name="T53" fmla="*/ 1108868072 h 577"/>
              <a:gd name="T54" fmla="*/ 786288377 w 769"/>
              <a:gd name="T55" fmla="*/ 1149188946 h 577"/>
              <a:gd name="T56" fmla="*/ 786288377 w 769"/>
              <a:gd name="T57" fmla="*/ 1249995098 h 577"/>
              <a:gd name="T58" fmla="*/ 826610847 w 769"/>
              <a:gd name="T59" fmla="*/ 1290319147 h 577"/>
              <a:gd name="T60" fmla="*/ 846772281 w 769"/>
              <a:gd name="T61" fmla="*/ 1370964068 h 577"/>
              <a:gd name="T62" fmla="*/ 887094752 w 769"/>
              <a:gd name="T63" fmla="*/ 1350802838 h 577"/>
              <a:gd name="T64" fmla="*/ 1008062164 w 769"/>
              <a:gd name="T65" fmla="*/ 1330641608 h 577"/>
              <a:gd name="T66" fmla="*/ 1048384635 w 769"/>
              <a:gd name="T67" fmla="*/ 1391125299 h 577"/>
              <a:gd name="T68" fmla="*/ 1169352047 w 769"/>
              <a:gd name="T69" fmla="*/ 1451608990 h 577"/>
              <a:gd name="T70" fmla="*/ 1270158223 w 769"/>
              <a:gd name="T71" fmla="*/ 1350802838 h 577"/>
              <a:gd name="T72" fmla="*/ 1411286871 w 769"/>
              <a:gd name="T73" fmla="*/ 1290319147 h 577"/>
              <a:gd name="T74" fmla="*/ 1451609341 w 769"/>
              <a:gd name="T75" fmla="*/ 1189511407 h 577"/>
              <a:gd name="T76" fmla="*/ 1512093048 w 769"/>
              <a:gd name="T77" fmla="*/ 1088706842 h 577"/>
              <a:gd name="T78" fmla="*/ 1491931812 w 769"/>
              <a:gd name="T79" fmla="*/ 1028223151 h 577"/>
              <a:gd name="T80" fmla="*/ 1451609341 w 769"/>
              <a:gd name="T81" fmla="*/ 826610647 h 577"/>
              <a:gd name="T82" fmla="*/ 1512093048 w 769"/>
              <a:gd name="T83" fmla="*/ 725804495 h 577"/>
              <a:gd name="T84" fmla="*/ 1431448106 w 769"/>
              <a:gd name="T85" fmla="*/ 665320804 h 577"/>
              <a:gd name="T86" fmla="*/ 1532254283 w 769"/>
              <a:gd name="T87" fmla="*/ 645159573 h 577"/>
              <a:gd name="T88" fmla="*/ 1653221695 w 769"/>
              <a:gd name="T89" fmla="*/ 584675882 h 577"/>
              <a:gd name="T90" fmla="*/ 1713705798 w 769"/>
              <a:gd name="T91" fmla="*/ 524192191 h 577"/>
              <a:gd name="T92" fmla="*/ 1794350739 w 769"/>
              <a:gd name="T93" fmla="*/ 483869730 h 577"/>
              <a:gd name="T94" fmla="*/ 1814511975 w 769"/>
              <a:gd name="T95" fmla="*/ 403224709 h 577"/>
              <a:gd name="T96" fmla="*/ 1895156916 w 769"/>
              <a:gd name="T97" fmla="*/ 362902248 h 577"/>
              <a:gd name="T98" fmla="*/ 1935479387 w 769"/>
              <a:gd name="T99" fmla="*/ 282257326 h 577"/>
              <a:gd name="T100" fmla="*/ 1915318151 w 769"/>
              <a:gd name="T101" fmla="*/ 241934865 h 577"/>
              <a:gd name="T102" fmla="*/ 1794350739 w 769"/>
              <a:gd name="T103" fmla="*/ 241934865 h 577"/>
              <a:gd name="T104" fmla="*/ 1754028268 w 769"/>
              <a:gd name="T105" fmla="*/ 161289893 h 577"/>
              <a:gd name="T106" fmla="*/ 1673383327 w 769"/>
              <a:gd name="T107" fmla="*/ 80644947 h 577"/>
              <a:gd name="T108" fmla="*/ 1572576754 w 769"/>
              <a:gd name="T109" fmla="*/ 0 h 577"/>
              <a:gd name="T110" fmla="*/ 1471770577 w 769"/>
              <a:gd name="T111" fmla="*/ 40322473 h 577"/>
              <a:gd name="T112" fmla="*/ 1471770577 w 769"/>
              <a:gd name="T113" fmla="*/ 120967432 h 577"/>
              <a:gd name="T114" fmla="*/ 1370964400 w 769"/>
              <a:gd name="T115" fmla="*/ 161289893 h 57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69"/>
              <a:gd name="T175" fmla="*/ 0 h 577"/>
              <a:gd name="T176" fmla="*/ 769 w 769"/>
              <a:gd name="T177" fmla="*/ 577 h 57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69" h="577">
                <a:moveTo>
                  <a:pt x="536" y="72"/>
                </a:moveTo>
                <a:lnTo>
                  <a:pt x="536" y="80"/>
                </a:lnTo>
                <a:lnTo>
                  <a:pt x="536" y="88"/>
                </a:lnTo>
                <a:lnTo>
                  <a:pt x="528" y="96"/>
                </a:lnTo>
                <a:lnTo>
                  <a:pt x="528" y="104"/>
                </a:lnTo>
                <a:lnTo>
                  <a:pt x="544" y="112"/>
                </a:lnTo>
                <a:lnTo>
                  <a:pt x="552" y="104"/>
                </a:lnTo>
                <a:lnTo>
                  <a:pt x="560" y="104"/>
                </a:lnTo>
                <a:lnTo>
                  <a:pt x="568" y="112"/>
                </a:lnTo>
                <a:lnTo>
                  <a:pt x="576" y="112"/>
                </a:lnTo>
                <a:lnTo>
                  <a:pt x="584" y="120"/>
                </a:lnTo>
                <a:lnTo>
                  <a:pt x="568" y="128"/>
                </a:lnTo>
                <a:lnTo>
                  <a:pt x="560" y="128"/>
                </a:lnTo>
                <a:lnTo>
                  <a:pt x="552" y="128"/>
                </a:lnTo>
                <a:lnTo>
                  <a:pt x="544" y="136"/>
                </a:lnTo>
                <a:lnTo>
                  <a:pt x="536" y="136"/>
                </a:lnTo>
                <a:lnTo>
                  <a:pt x="536" y="144"/>
                </a:lnTo>
                <a:lnTo>
                  <a:pt x="528" y="144"/>
                </a:lnTo>
                <a:lnTo>
                  <a:pt x="512" y="152"/>
                </a:lnTo>
                <a:lnTo>
                  <a:pt x="512" y="160"/>
                </a:lnTo>
                <a:lnTo>
                  <a:pt x="504" y="160"/>
                </a:lnTo>
                <a:lnTo>
                  <a:pt x="496" y="160"/>
                </a:lnTo>
                <a:lnTo>
                  <a:pt x="488" y="152"/>
                </a:lnTo>
                <a:lnTo>
                  <a:pt x="480" y="152"/>
                </a:lnTo>
                <a:lnTo>
                  <a:pt x="472" y="160"/>
                </a:lnTo>
                <a:lnTo>
                  <a:pt x="472" y="168"/>
                </a:lnTo>
                <a:lnTo>
                  <a:pt x="472" y="176"/>
                </a:lnTo>
                <a:lnTo>
                  <a:pt x="480" y="184"/>
                </a:lnTo>
                <a:lnTo>
                  <a:pt x="472" y="192"/>
                </a:lnTo>
                <a:lnTo>
                  <a:pt x="464" y="192"/>
                </a:lnTo>
                <a:lnTo>
                  <a:pt x="456" y="192"/>
                </a:lnTo>
                <a:lnTo>
                  <a:pt x="448" y="200"/>
                </a:lnTo>
                <a:lnTo>
                  <a:pt x="432" y="200"/>
                </a:lnTo>
                <a:lnTo>
                  <a:pt x="424" y="200"/>
                </a:lnTo>
                <a:lnTo>
                  <a:pt x="416" y="208"/>
                </a:lnTo>
                <a:lnTo>
                  <a:pt x="408" y="208"/>
                </a:lnTo>
                <a:lnTo>
                  <a:pt x="400" y="208"/>
                </a:lnTo>
                <a:lnTo>
                  <a:pt x="392" y="216"/>
                </a:lnTo>
                <a:lnTo>
                  <a:pt x="376" y="216"/>
                </a:lnTo>
                <a:lnTo>
                  <a:pt x="368" y="208"/>
                </a:lnTo>
                <a:lnTo>
                  <a:pt x="360" y="200"/>
                </a:lnTo>
                <a:lnTo>
                  <a:pt x="344" y="200"/>
                </a:lnTo>
                <a:lnTo>
                  <a:pt x="328" y="200"/>
                </a:lnTo>
                <a:lnTo>
                  <a:pt x="320" y="200"/>
                </a:lnTo>
                <a:lnTo>
                  <a:pt x="312" y="200"/>
                </a:lnTo>
                <a:lnTo>
                  <a:pt x="304" y="200"/>
                </a:lnTo>
                <a:lnTo>
                  <a:pt x="296" y="192"/>
                </a:lnTo>
                <a:lnTo>
                  <a:pt x="288" y="184"/>
                </a:lnTo>
                <a:lnTo>
                  <a:pt x="280" y="184"/>
                </a:lnTo>
                <a:lnTo>
                  <a:pt x="280" y="176"/>
                </a:lnTo>
                <a:lnTo>
                  <a:pt x="272" y="168"/>
                </a:lnTo>
                <a:lnTo>
                  <a:pt x="264" y="160"/>
                </a:lnTo>
                <a:lnTo>
                  <a:pt x="256" y="160"/>
                </a:lnTo>
                <a:lnTo>
                  <a:pt x="256" y="152"/>
                </a:lnTo>
                <a:lnTo>
                  <a:pt x="240" y="152"/>
                </a:lnTo>
                <a:lnTo>
                  <a:pt x="232" y="144"/>
                </a:lnTo>
                <a:lnTo>
                  <a:pt x="240" y="136"/>
                </a:lnTo>
                <a:lnTo>
                  <a:pt x="232" y="128"/>
                </a:lnTo>
                <a:lnTo>
                  <a:pt x="224" y="128"/>
                </a:lnTo>
                <a:lnTo>
                  <a:pt x="224" y="120"/>
                </a:lnTo>
                <a:lnTo>
                  <a:pt x="216" y="112"/>
                </a:lnTo>
                <a:lnTo>
                  <a:pt x="216" y="104"/>
                </a:lnTo>
                <a:lnTo>
                  <a:pt x="208" y="112"/>
                </a:lnTo>
                <a:lnTo>
                  <a:pt x="200" y="104"/>
                </a:lnTo>
                <a:lnTo>
                  <a:pt x="192" y="104"/>
                </a:lnTo>
                <a:lnTo>
                  <a:pt x="192" y="96"/>
                </a:lnTo>
                <a:lnTo>
                  <a:pt x="192" y="88"/>
                </a:lnTo>
                <a:lnTo>
                  <a:pt x="192" y="80"/>
                </a:lnTo>
                <a:lnTo>
                  <a:pt x="184" y="80"/>
                </a:lnTo>
                <a:lnTo>
                  <a:pt x="168" y="80"/>
                </a:lnTo>
                <a:lnTo>
                  <a:pt x="160" y="88"/>
                </a:lnTo>
                <a:lnTo>
                  <a:pt x="160" y="96"/>
                </a:lnTo>
                <a:lnTo>
                  <a:pt x="152" y="96"/>
                </a:lnTo>
                <a:lnTo>
                  <a:pt x="152" y="104"/>
                </a:lnTo>
                <a:lnTo>
                  <a:pt x="136" y="112"/>
                </a:lnTo>
                <a:lnTo>
                  <a:pt x="128" y="112"/>
                </a:lnTo>
                <a:lnTo>
                  <a:pt x="120" y="120"/>
                </a:lnTo>
                <a:lnTo>
                  <a:pt x="120" y="128"/>
                </a:lnTo>
                <a:lnTo>
                  <a:pt x="112" y="136"/>
                </a:lnTo>
                <a:lnTo>
                  <a:pt x="112" y="144"/>
                </a:lnTo>
                <a:lnTo>
                  <a:pt x="120" y="152"/>
                </a:lnTo>
                <a:lnTo>
                  <a:pt x="104" y="152"/>
                </a:lnTo>
                <a:lnTo>
                  <a:pt x="96" y="160"/>
                </a:lnTo>
                <a:lnTo>
                  <a:pt x="88" y="160"/>
                </a:lnTo>
                <a:lnTo>
                  <a:pt x="80" y="160"/>
                </a:lnTo>
                <a:lnTo>
                  <a:pt x="88" y="168"/>
                </a:lnTo>
                <a:lnTo>
                  <a:pt x="88" y="176"/>
                </a:lnTo>
                <a:lnTo>
                  <a:pt x="96" y="176"/>
                </a:lnTo>
                <a:lnTo>
                  <a:pt x="88" y="192"/>
                </a:lnTo>
                <a:lnTo>
                  <a:pt x="88" y="200"/>
                </a:lnTo>
                <a:lnTo>
                  <a:pt x="80" y="208"/>
                </a:lnTo>
                <a:lnTo>
                  <a:pt x="72" y="208"/>
                </a:lnTo>
                <a:lnTo>
                  <a:pt x="64" y="216"/>
                </a:lnTo>
                <a:lnTo>
                  <a:pt x="40" y="224"/>
                </a:lnTo>
                <a:lnTo>
                  <a:pt x="40" y="240"/>
                </a:lnTo>
                <a:lnTo>
                  <a:pt x="32" y="240"/>
                </a:lnTo>
                <a:lnTo>
                  <a:pt x="24" y="240"/>
                </a:lnTo>
                <a:lnTo>
                  <a:pt x="16" y="240"/>
                </a:lnTo>
                <a:lnTo>
                  <a:pt x="8" y="248"/>
                </a:lnTo>
                <a:lnTo>
                  <a:pt x="0" y="248"/>
                </a:lnTo>
                <a:lnTo>
                  <a:pt x="0" y="256"/>
                </a:lnTo>
                <a:lnTo>
                  <a:pt x="0" y="264"/>
                </a:lnTo>
                <a:lnTo>
                  <a:pt x="8" y="264"/>
                </a:lnTo>
                <a:lnTo>
                  <a:pt x="16" y="264"/>
                </a:lnTo>
                <a:lnTo>
                  <a:pt x="16" y="272"/>
                </a:lnTo>
                <a:lnTo>
                  <a:pt x="8" y="272"/>
                </a:lnTo>
                <a:lnTo>
                  <a:pt x="16" y="280"/>
                </a:lnTo>
                <a:lnTo>
                  <a:pt x="16" y="288"/>
                </a:lnTo>
                <a:lnTo>
                  <a:pt x="16" y="296"/>
                </a:lnTo>
                <a:lnTo>
                  <a:pt x="16" y="304"/>
                </a:lnTo>
                <a:lnTo>
                  <a:pt x="24" y="296"/>
                </a:lnTo>
                <a:lnTo>
                  <a:pt x="40" y="312"/>
                </a:lnTo>
                <a:lnTo>
                  <a:pt x="48" y="320"/>
                </a:lnTo>
                <a:lnTo>
                  <a:pt x="48" y="312"/>
                </a:lnTo>
                <a:lnTo>
                  <a:pt x="56" y="312"/>
                </a:lnTo>
                <a:lnTo>
                  <a:pt x="64" y="312"/>
                </a:lnTo>
                <a:lnTo>
                  <a:pt x="72" y="312"/>
                </a:lnTo>
                <a:lnTo>
                  <a:pt x="72" y="320"/>
                </a:lnTo>
                <a:lnTo>
                  <a:pt x="80" y="328"/>
                </a:lnTo>
                <a:lnTo>
                  <a:pt x="72" y="328"/>
                </a:lnTo>
                <a:lnTo>
                  <a:pt x="72" y="336"/>
                </a:lnTo>
                <a:lnTo>
                  <a:pt x="64" y="344"/>
                </a:lnTo>
                <a:lnTo>
                  <a:pt x="64" y="352"/>
                </a:lnTo>
                <a:lnTo>
                  <a:pt x="56" y="360"/>
                </a:lnTo>
                <a:lnTo>
                  <a:pt x="64" y="360"/>
                </a:lnTo>
                <a:lnTo>
                  <a:pt x="64" y="368"/>
                </a:lnTo>
                <a:lnTo>
                  <a:pt x="64" y="376"/>
                </a:lnTo>
                <a:lnTo>
                  <a:pt x="72" y="376"/>
                </a:lnTo>
                <a:lnTo>
                  <a:pt x="72" y="384"/>
                </a:lnTo>
                <a:lnTo>
                  <a:pt x="72" y="392"/>
                </a:lnTo>
                <a:lnTo>
                  <a:pt x="72" y="400"/>
                </a:lnTo>
                <a:lnTo>
                  <a:pt x="80" y="400"/>
                </a:lnTo>
                <a:lnTo>
                  <a:pt x="88" y="408"/>
                </a:lnTo>
                <a:lnTo>
                  <a:pt x="96" y="408"/>
                </a:lnTo>
                <a:lnTo>
                  <a:pt x="96" y="416"/>
                </a:lnTo>
                <a:lnTo>
                  <a:pt x="104" y="416"/>
                </a:lnTo>
                <a:lnTo>
                  <a:pt x="112" y="416"/>
                </a:lnTo>
                <a:lnTo>
                  <a:pt x="120" y="416"/>
                </a:lnTo>
                <a:lnTo>
                  <a:pt x="128" y="424"/>
                </a:lnTo>
                <a:lnTo>
                  <a:pt x="136" y="424"/>
                </a:lnTo>
                <a:lnTo>
                  <a:pt x="144" y="424"/>
                </a:lnTo>
                <a:lnTo>
                  <a:pt x="144" y="432"/>
                </a:lnTo>
                <a:lnTo>
                  <a:pt x="152" y="432"/>
                </a:lnTo>
                <a:lnTo>
                  <a:pt x="152" y="440"/>
                </a:lnTo>
                <a:lnTo>
                  <a:pt x="160" y="448"/>
                </a:lnTo>
                <a:lnTo>
                  <a:pt x="168" y="448"/>
                </a:lnTo>
                <a:lnTo>
                  <a:pt x="176" y="448"/>
                </a:lnTo>
                <a:lnTo>
                  <a:pt x="192" y="456"/>
                </a:lnTo>
                <a:lnTo>
                  <a:pt x="192" y="448"/>
                </a:lnTo>
                <a:lnTo>
                  <a:pt x="200" y="448"/>
                </a:lnTo>
                <a:lnTo>
                  <a:pt x="200" y="456"/>
                </a:lnTo>
                <a:lnTo>
                  <a:pt x="208" y="448"/>
                </a:lnTo>
                <a:lnTo>
                  <a:pt x="216" y="440"/>
                </a:lnTo>
                <a:lnTo>
                  <a:pt x="224" y="448"/>
                </a:lnTo>
                <a:lnTo>
                  <a:pt x="232" y="448"/>
                </a:lnTo>
                <a:lnTo>
                  <a:pt x="240" y="448"/>
                </a:lnTo>
                <a:lnTo>
                  <a:pt x="248" y="448"/>
                </a:lnTo>
                <a:lnTo>
                  <a:pt x="248" y="440"/>
                </a:lnTo>
                <a:lnTo>
                  <a:pt x="256" y="440"/>
                </a:lnTo>
                <a:lnTo>
                  <a:pt x="264" y="440"/>
                </a:lnTo>
                <a:lnTo>
                  <a:pt x="272" y="432"/>
                </a:lnTo>
                <a:lnTo>
                  <a:pt x="280" y="440"/>
                </a:lnTo>
                <a:lnTo>
                  <a:pt x="280" y="448"/>
                </a:lnTo>
                <a:lnTo>
                  <a:pt x="288" y="448"/>
                </a:lnTo>
                <a:lnTo>
                  <a:pt x="296" y="448"/>
                </a:lnTo>
                <a:lnTo>
                  <a:pt x="304" y="456"/>
                </a:lnTo>
                <a:lnTo>
                  <a:pt x="304" y="464"/>
                </a:lnTo>
                <a:lnTo>
                  <a:pt x="312" y="456"/>
                </a:lnTo>
                <a:lnTo>
                  <a:pt x="312" y="464"/>
                </a:lnTo>
                <a:lnTo>
                  <a:pt x="320" y="472"/>
                </a:lnTo>
                <a:lnTo>
                  <a:pt x="312" y="480"/>
                </a:lnTo>
                <a:lnTo>
                  <a:pt x="320" y="480"/>
                </a:lnTo>
                <a:lnTo>
                  <a:pt x="320" y="488"/>
                </a:lnTo>
                <a:lnTo>
                  <a:pt x="312" y="496"/>
                </a:lnTo>
                <a:lnTo>
                  <a:pt x="304" y="504"/>
                </a:lnTo>
                <a:lnTo>
                  <a:pt x="304" y="512"/>
                </a:lnTo>
                <a:lnTo>
                  <a:pt x="312" y="512"/>
                </a:lnTo>
                <a:lnTo>
                  <a:pt x="312" y="520"/>
                </a:lnTo>
                <a:lnTo>
                  <a:pt x="320" y="512"/>
                </a:lnTo>
                <a:lnTo>
                  <a:pt x="328" y="512"/>
                </a:lnTo>
                <a:lnTo>
                  <a:pt x="328" y="520"/>
                </a:lnTo>
                <a:lnTo>
                  <a:pt x="328" y="528"/>
                </a:lnTo>
                <a:lnTo>
                  <a:pt x="336" y="528"/>
                </a:lnTo>
                <a:lnTo>
                  <a:pt x="328" y="536"/>
                </a:lnTo>
                <a:lnTo>
                  <a:pt x="328" y="544"/>
                </a:lnTo>
                <a:lnTo>
                  <a:pt x="336" y="544"/>
                </a:lnTo>
                <a:lnTo>
                  <a:pt x="336" y="552"/>
                </a:lnTo>
                <a:lnTo>
                  <a:pt x="344" y="552"/>
                </a:lnTo>
                <a:lnTo>
                  <a:pt x="352" y="560"/>
                </a:lnTo>
                <a:lnTo>
                  <a:pt x="360" y="552"/>
                </a:lnTo>
                <a:lnTo>
                  <a:pt x="360" y="544"/>
                </a:lnTo>
                <a:lnTo>
                  <a:pt x="352" y="536"/>
                </a:lnTo>
                <a:lnTo>
                  <a:pt x="360" y="528"/>
                </a:lnTo>
                <a:lnTo>
                  <a:pt x="368" y="536"/>
                </a:lnTo>
                <a:lnTo>
                  <a:pt x="376" y="536"/>
                </a:lnTo>
                <a:lnTo>
                  <a:pt x="384" y="536"/>
                </a:lnTo>
                <a:lnTo>
                  <a:pt x="392" y="536"/>
                </a:lnTo>
                <a:lnTo>
                  <a:pt x="400" y="528"/>
                </a:lnTo>
                <a:lnTo>
                  <a:pt x="408" y="528"/>
                </a:lnTo>
                <a:lnTo>
                  <a:pt x="408" y="536"/>
                </a:lnTo>
                <a:lnTo>
                  <a:pt x="416" y="536"/>
                </a:lnTo>
                <a:lnTo>
                  <a:pt x="416" y="544"/>
                </a:lnTo>
                <a:lnTo>
                  <a:pt x="408" y="544"/>
                </a:lnTo>
                <a:lnTo>
                  <a:pt x="416" y="552"/>
                </a:lnTo>
                <a:lnTo>
                  <a:pt x="424" y="552"/>
                </a:lnTo>
                <a:lnTo>
                  <a:pt x="432" y="552"/>
                </a:lnTo>
                <a:lnTo>
                  <a:pt x="440" y="552"/>
                </a:lnTo>
                <a:lnTo>
                  <a:pt x="432" y="552"/>
                </a:lnTo>
                <a:lnTo>
                  <a:pt x="456" y="552"/>
                </a:lnTo>
                <a:lnTo>
                  <a:pt x="464" y="576"/>
                </a:lnTo>
                <a:lnTo>
                  <a:pt x="464" y="568"/>
                </a:lnTo>
                <a:lnTo>
                  <a:pt x="464" y="560"/>
                </a:lnTo>
                <a:lnTo>
                  <a:pt x="472" y="552"/>
                </a:lnTo>
                <a:lnTo>
                  <a:pt x="480" y="552"/>
                </a:lnTo>
                <a:lnTo>
                  <a:pt x="496" y="544"/>
                </a:lnTo>
                <a:lnTo>
                  <a:pt x="504" y="536"/>
                </a:lnTo>
                <a:lnTo>
                  <a:pt x="512" y="544"/>
                </a:lnTo>
                <a:lnTo>
                  <a:pt x="520" y="536"/>
                </a:lnTo>
                <a:lnTo>
                  <a:pt x="528" y="536"/>
                </a:lnTo>
                <a:lnTo>
                  <a:pt x="536" y="536"/>
                </a:lnTo>
                <a:lnTo>
                  <a:pt x="536" y="520"/>
                </a:lnTo>
                <a:lnTo>
                  <a:pt x="560" y="512"/>
                </a:lnTo>
                <a:lnTo>
                  <a:pt x="560" y="504"/>
                </a:lnTo>
                <a:lnTo>
                  <a:pt x="568" y="504"/>
                </a:lnTo>
                <a:lnTo>
                  <a:pt x="568" y="496"/>
                </a:lnTo>
                <a:lnTo>
                  <a:pt x="576" y="496"/>
                </a:lnTo>
                <a:lnTo>
                  <a:pt x="576" y="480"/>
                </a:lnTo>
                <a:lnTo>
                  <a:pt x="576" y="472"/>
                </a:lnTo>
                <a:lnTo>
                  <a:pt x="576" y="464"/>
                </a:lnTo>
                <a:lnTo>
                  <a:pt x="584" y="464"/>
                </a:lnTo>
                <a:lnTo>
                  <a:pt x="592" y="456"/>
                </a:lnTo>
                <a:lnTo>
                  <a:pt x="592" y="448"/>
                </a:lnTo>
                <a:lnTo>
                  <a:pt x="600" y="440"/>
                </a:lnTo>
                <a:lnTo>
                  <a:pt x="600" y="432"/>
                </a:lnTo>
                <a:lnTo>
                  <a:pt x="600" y="424"/>
                </a:lnTo>
                <a:lnTo>
                  <a:pt x="608" y="424"/>
                </a:lnTo>
                <a:lnTo>
                  <a:pt x="608" y="416"/>
                </a:lnTo>
                <a:lnTo>
                  <a:pt x="608" y="408"/>
                </a:lnTo>
                <a:lnTo>
                  <a:pt x="600" y="408"/>
                </a:lnTo>
                <a:lnTo>
                  <a:pt x="592" y="408"/>
                </a:lnTo>
                <a:lnTo>
                  <a:pt x="608" y="400"/>
                </a:lnTo>
                <a:lnTo>
                  <a:pt x="600" y="384"/>
                </a:lnTo>
                <a:lnTo>
                  <a:pt x="600" y="376"/>
                </a:lnTo>
                <a:lnTo>
                  <a:pt x="584" y="360"/>
                </a:lnTo>
                <a:lnTo>
                  <a:pt x="584" y="352"/>
                </a:lnTo>
                <a:lnTo>
                  <a:pt x="576" y="328"/>
                </a:lnTo>
                <a:lnTo>
                  <a:pt x="584" y="320"/>
                </a:lnTo>
                <a:lnTo>
                  <a:pt x="584" y="312"/>
                </a:lnTo>
                <a:lnTo>
                  <a:pt x="600" y="304"/>
                </a:lnTo>
                <a:lnTo>
                  <a:pt x="616" y="296"/>
                </a:lnTo>
                <a:lnTo>
                  <a:pt x="616" y="288"/>
                </a:lnTo>
                <a:lnTo>
                  <a:pt x="600" y="288"/>
                </a:lnTo>
                <a:lnTo>
                  <a:pt x="584" y="280"/>
                </a:lnTo>
                <a:lnTo>
                  <a:pt x="576" y="296"/>
                </a:lnTo>
                <a:lnTo>
                  <a:pt x="568" y="296"/>
                </a:lnTo>
                <a:lnTo>
                  <a:pt x="552" y="264"/>
                </a:lnTo>
                <a:lnTo>
                  <a:pt x="560" y="264"/>
                </a:lnTo>
                <a:lnTo>
                  <a:pt x="568" y="264"/>
                </a:lnTo>
                <a:lnTo>
                  <a:pt x="576" y="248"/>
                </a:lnTo>
                <a:lnTo>
                  <a:pt x="584" y="248"/>
                </a:lnTo>
                <a:lnTo>
                  <a:pt x="600" y="224"/>
                </a:lnTo>
                <a:lnTo>
                  <a:pt x="616" y="232"/>
                </a:lnTo>
                <a:lnTo>
                  <a:pt x="608" y="248"/>
                </a:lnTo>
                <a:lnTo>
                  <a:pt x="608" y="256"/>
                </a:lnTo>
                <a:lnTo>
                  <a:pt x="608" y="264"/>
                </a:lnTo>
                <a:lnTo>
                  <a:pt x="632" y="248"/>
                </a:lnTo>
                <a:lnTo>
                  <a:pt x="648" y="248"/>
                </a:lnTo>
                <a:lnTo>
                  <a:pt x="640" y="248"/>
                </a:lnTo>
                <a:lnTo>
                  <a:pt x="648" y="240"/>
                </a:lnTo>
                <a:lnTo>
                  <a:pt x="656" y="232"/>
                </a:lnTo>
                <a:lnTo>
                  <a:pt x="656" y="224"/>
                </a:lnTo>
                <a:lnTo>
                  <a:pt x="664" y="216"/>
                </a:lnTo>
                <a:lnTo>
                  <a:pt x="672" y="216"/>
                </a:lnTo>
                <a:lnTo>
                  <a:pt x="672" y="208"/>
                </a:lnTo>
                <a:lnTo>
                  <a:pt x="672" y="200"/>
                </a:lnTo>
                <a:lnTo>
                  <a:pt x="680" y="208"/>
                </a:lnTo>
                <a:lnTo>
                  <a:pt x="688" y="208"/>
                </a:lnTo>
                <a:lnTo>
                  <a:pt x="688" y="200"/>
                </a:lnTo>
                <a:lnTo>
                  <a:pt x="696" y="200"/>
                </a:lnTo>
                <a:lnTo>
                  <a:pt x="704" y="200"/>
                </a:lnTo>
                <a:lnTo>
                  <a:pt x="704" y="192"/>
                </a:lnTo>
                <a:lnTo>
                  <a:pt x="712" y="192"/>
                </a:lnTo>
                <a:lnTo>
                  <a:pt x="712" y="184"/>
                </a:lnTo>
                <a:lnTo>
                  <a:pt x="720" y="192"/>
                </a:lnTo>
                <a:lnTo>
                  <a:pt x="720" y="184"/>
                </a:lnTo>
                <a:lnTo>
                  <a:pt x="720" y="176"/>
                </a:lnTo>
                <a:lnTo>
                  <a:pt x="720" y="168"/>
                </a:lnTo>
                <a:lnTo>
                  <a:pt x="720" y="160"/>
                </a:lnTo>
                <a:lnTo>
                  <a:pt x="720" y="152"/>
                </a:lnTo>
                <a:lnTo>
                  <a:pt x="728" y="152"/>
                </a:lnTo>
                <a:lnTo>
                  <a:pt x="736" y="152"/>
                </a:lnTo>
                <a:lnTo>
                  <a:pt x="744" y="152"/>
                </a:lnTo>
                <a:lnTo>
                  <a:pt x="744" y="144"/>
                </a:lnTo>
                <a:lnTo>
                  <a:pt x="752" y="144"/>
                </a:lnTo>
                <a:lnTo>
                  <a:pt x="752" y="136"/>
                </a:lnTo>
                <a:lnTo>
                  <a:pt x="760" y="136"/>
                </a:lnTo>
                <a:lnTo>
                  <a:pt x="760" y="128"/>
                </a:lnTo>
                <a:lnTo>
                  <a:pt x="760" y="120"/>
                </a:lnTo>
                <a:lnTo>
                  <a:pt x="760" y="112"/>
                </a:lnTo>
                <a:lnTo>
                  <a:pt x="768" y="112"/>
                </a:lnTo>
                <a:lnTo>
                  <a:pt x="768" y="104"/>
                </a:lnTo>
                <a:lnTo>
                  <a:pt x="760" y="104"/>
                </a:lnTo>
                <a:lnTo>
                  <a:pt x="760" y="96"/>
                </a:lnTo>
                <a:lnTo>
                  <a:pt x="768" y="88"/>
                </a:lnTo>
                <a:lnTo>
                  <a:pt x="760" y="88"/>
                </a:lnTo>
                <a:lnTo>
                  <a:pt x="760" y="96"/>
                </a:lnTo>
                <a:lnTo>
                  <a:pt x="752" y="96"/>
                </a:lnTo>
                <a:lnTo>
                  <a:pt x="744" y="96"/>
                </a:lnTo>
                <a:lnTo>
                  <a:pt x="736" y="104"/>
                </a:lnTo>
                <a:lnTo>
                  <a:pt x="728" y="112"/>
                </a:lnTo>
                <a:lnTo>
                  <a:pt x="720" y="104"/>
                </a:lnTo>
                <a:lnTo>
                  <a:pt x="712" y="96"/>
                </a:lnTo>
                <a:lnTo>
                  <a:pt x="720" y="88"/>
                </a:lnTo>
                <a:lnTo>
                  <a:pt x="712" y="88"/>
                </a:lnTo>
                <a:lnTo>
                  <a:pt x="712" y="80"/>
                </a:lnTo>
                <a:lnTo>
                  <a:pt x="704" y="72"/>
                </a:lnTo>
                <a:lnTo>
                  <a:pt x="704" y="64"/>
                </a:lnTo>
                <a:lnTo>
                  <a:pt x="696" y="64"/>
                </a:lnTo>
                <a:lnTo>
                  <a:pt x="688" y="64"/>
                </a:lnTo>
                <a:lnTo>
                  <a:pt x="680" y="64"/>
                </a:lnTo>
                <a:lnTo>
                  <a:pt x="680" y="56"/>
                </a:lnTo>
                <a:lnTo>
                  <a:pt x="672" y="48"/>
                </a:lnTo>
                <a:lnTo>
                  <a:pt x="672" y="40"/>
                </a:lnTo>
                <a:lnTo>
                  <a:pt x="664" y="32"/>
                </a:lnTo>
                <a:lnTo>
                  <a:pt x="664" y="24"/>
                </a:lnTo>
                <a:lnTo>
                  <a:pt x="656" y="16"/>
                </a:lnTo>
                <a:lnTo>
                  <a:pt x="656" y="8"/>
                </a:lnTo>
                <a:lnTo>
                  <a:pt x="640" y="8"/>
                </a:lnTo>
                <a:lnTo>
                  <a:pt x="632" y="0"/>
                </a:lnTo>
                <a:lnTo>
                  <a:pt x="624" y="0"/>
                </a:lnTo>
                <a:lnTo>
                  <a:pt x="616" y="0"/>
                </a:lnTo>
                <a:lnTo>
                  <a:pt x="608" y="0"/>
                </a:lnTo>
                <a:lnTo>
                  <a:pt x="600" y="8"/>
                </a:lnTo>
                <a:lnTo>
                  <a:pt x="592" y="8"/>
                </a:lnTo>
                <a:lnTo>
                  <a:pt x="592" y="16"/>
                </a:lnTo>
                <a:lnTo>
                  <a:pt x="584" y="16"/>
                </a:lnTo>
                <a:lnTo>
                  <a:pt x="592" y="16"/>
                </a:lnTo>
                <a:lnTo>
                  <a:pt x="592" y="24"/>
                </a:lnTo>
                <a:lnTo>
                  <a:pt x="592" y="32"/>
                </a:lnTo>
                <a:lnTo>
                  <a:pt x="584" y="32"/>
                </a:lnTo>
                <a:lnTo>
                  <a:pt x="592" y="40"/>
                </a:lnTo>
                <a:lnTo>
                  <a:pt x="584" y="48"/>
                </a:lnTo>
                <a:lnTo>
                  <a:pt x="584" y="56"/>
                </a:lnTo>
                <a:lnTo>
                  <a:pt x="576" y="64"/>
                </a:lnTo>
                <a:lnTo>
                  <a:pt x="568" y="64"/>
                </a:lnTo>
                <a:lnTo>
                  <a:pt x="560" y="72"/>
                </a:lnTo>
                <a:lnTo>
                  <a:pt x="552" y="72"/>
                </a:lnTo>
                <a:lnTo>
                  <a:pt x="544" y="64"/>
                </a:lnTo>
                <a:lnTo>
                  <a:pt x="536" y="72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74" name="Freeform 178"/>
          <p:cNvSpPr>
            <a:spLocks/>
          </p:cNvSpPr>
          <p:nvPr/>
        </p:nvSpPr>
        <p:spPr bwMode="auto">
          <a:xfrm>
            <a:off x="2322513" y="1677988"/>
            <a:ext cx="14287" cy="26987"/>
          </a:xfrm>
          <a:custGeom>
            <a:avLst/>
            <a:gdLst>
              <a:gd name="T0" fmla="*/ 0 w 9"/>
              <a:gd name="T1" fmla="*/ 0 h 17"/>
              <a:gd name="T2" fmla="*/ 0 w 9"/>
              <a:gd name="T3" fmla="*/ 40321747 h 17"/>
              <a:gd name="T4" fmla="*/ 20160542 w 9"/>
              <a:gd name="T5" fmla="*/ 40321747 h 17"/>
              <a:gd name="T6" fmla="*/ 20160542 w 9"/>
              <a:gd name="T7" fmla="*/ 20160874 h 17"/>
              <a:gd name="T8" fmla="*/ 0 w 9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17"/>
              <a:gd name="T17" fmla="*/ 9 w 9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17">
                <a:moveTo>
                  <a:pt x="0" y="0"/>
                </a:moveTo>
                <a:lnTo>
                  <a:pt x="0" y="16"/>
                </a:lnTo>
                <a:lnTo>
                  <a:pt x="8" y="16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75" name="Freeform 179"/>
          <p:cNvSpPr>
            <a:spLocks/>
          </p:cNvSpPr>
          <p:nvPr/>
        </p:nvSpPr>
        <p:spPr bwMode="auto">
          <a:xfrm>
            <a:off x="2601913" y="1703388"/>
            <a:ext cx="65087" cy="39687"/>
          </a:xfrm>
          <a:custGeom>
            <a:avLst/>
            <a:gdLst>
              <a:gd name="T0" fmla="*/ 20161094 w 41"/>
              <a:gd name="T1" fmla="*/ 0 h 25"/>
              <a:gd name="T2" fmla="*/ 60483288 w 41"/>
              <a:gd name="T3" fmla="*/ 20160996 h 25"/>
              <a:gd name="T4" fmla="*/ 60483288 w 41"/>
              <a:gd name="T5" fmla="*/ 40321992 h 25"/>
              <a:gd name="T6" fmla="*/ 100805463 w 41"/>
              <a:gd name="T7" fmla="*/ 40321992 h 25"/>
              <a:gd name="T8" fmla="*/ 100805463 w 41"/>
              <a:gd name="T9" fmla="*/ 60482994 h 25"/>
              <a:gd name="T10" fmla="*/ 0 w 41"/>
              <a:gd name="T11" fmla="*/ 60482994 h 25"/>
              <a:gd name="T12" fmla="*/ 0 w 41"/>
              <a:gd name="T13" fmla="*/ 40321992 h 25"/>
              <a:gd name="T14" fmla="*/ 20161094 w 41"/>
              <a:gd name="T15" fmla="*/ 40321992 h 25"/>
              <a:gd name="T16" fmla="*/ 20161094 w 41"/>
              <a:gd name="T17" fmla="*/ 20160996 h 25"/>
              <a:gd name="T18" fmla="*/ 20161094 w 41"/>
              <a:gd name="T19" fmla="*/ 0 h 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"/>
              <a:gd name="T31" fmla="*/ 0 h 25"/>
              <a:gd name="T32" fmla="*/ 41 w 41"/>
              <a:gd name="T33" fmla="*/ 25 h 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" h="25">
                <a:moveTo>
                  <a:pt x="8" y="0"/>
                </a:moveTo>
                <a:lnTo>
                  <a:pt x="24" y="8"/>
                </a:lnTo>
                <a:lnTo>
                  <a:pt x="24" y="16"/>
                </a:lnTo>
                <a:lnTo>
                  <a:pt x="40" y="16"/>
                </a:lnTo>
                <a:lnTo>
                  <a:pt x="40" y="24"/>
                </a:lnTo>
                <a:lnTo>
                  <a:pt x="0" y="24"/>
                </a:lnTo>
                <a:lnTo>
                  <a:pt x="0" y="16"/>
                </a:lnTo>
                <a:lnTo>
                  <a:pt x="8" y="16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76" name="Freeform 180"/>
          <p:cNvSpPr>
            <a:spLocks/>
          </p:cNvSpPr>
          <p:nvPr/>
        </p:nvSpPr>
        <p:spPr bwMode="auto">
          <a:xfrm>
            <a:off x="2195513" y="1716088"/>
            <a:ext cx="141287" cy="77787"/>
          </a:xfrm>
          <a:custGeom>
            <a:avLst/>
            <a:gdLst>
              <a:gd name="T0" fmla="*/ 20161178 w 89"/>
              <a:gd name="T1" fmla="*/ 0 h 49"/>
              <a:gd name="T2" fmla="*/ 0 w 89"/>
              <a:gd name="T3" fmla="*/ 40322241 h 49"/>
              <a:gd name="T4" fmla="*/ 20161178 w 89"/>
              <a:gd name="T5" fmla="*/ 20161120 h 49"/>
              <a:gd name="T6" fmla="*/ 20161178 w 89"/>
              <a:gd name="T7" fmla="*/ 40322241 h 49"/>
              <a:gd name="T8" fmla="*/ 40322356 w 89"/>
              <a:gd name="T9" fmla="*/ 40322241 h 49"/>
              <a:gd name="T10" fmla="*/ 20161178 w 89"/>
              <a:gd name="T11" fmla="*/ 60483367 h 49"/>
              <a:gd name="T12" fmla="*/ 40322356 w 89"/>
              <a:gd name="T13" fmla="*/ 40322241 h 49"/>
              <a:gd name="T14" fmla="*/ 40322356 w 89"/>
              <a:gd name="T15" fmla="*/ 60483367 h 49"/>
              <a:gd name="T16" fmla="*/ 60483540 w 89"/>
              <a:gd name="T17" fmla="*/ 60483367 h 49"/>
              <a:gd name="T18" fmla="*/ 40322356 w 89"/>
              <a:gd name="T19" fmla="*/ 80644481 h 49"/>
              <a:gd name="T20" fmla="*/ 161289424 w 89"/>
              <a:gd name="T21" fmla="*/ 80644481 h 49"/>
              <a:gd name="T22" fmla="*/ 161289424 w 89"/>
              <a:gd name="T23" fmla="*/ 100805595 h 49"/>
              <a:gd name="T24" fmla="*/ 181450595 w 89"/>
              <a:gd name="T25" fmla="*/ 100805595 h 49"/>
              <a:gd name="T26" fmla="*/ 201611767 w 89"/>
              <a:gd name="T27" fmla="*/ 120966734 h 49"/>
              <a:gd name="T28" fmla="*/ 221772988 w 89"/>
              <a:gd name="T29" fmla="*/ 120966734 h 49"/>
              <a:gd name="T30" fmla="*/ 221772988 w 89"/>
              <a:gd name="T31" fmla="*/ 80644481 h 49"/>
              <a:gd name="T32" fmla="*/ 161289424 w 89"/>
              <a:gd name="T33" fmla="*/ 60483367 h 49"/>
              <a:gd name="T34" fmla="*/ 141128252 w 89"/>
              <a:gd name="T35" fmla="*/ 40322241 h 49"/>
              <a:gd name="T36" fmla="*/ 120967080 w 89"/>
              <a:gd name="T37" fmla="*/ 20161120 h 49"/>
              <a:gd name="T38" fmla="*/ 100805883 w 89"/>
              <a:gd name="T39" fmla="*/ 40322241 h 49"/>
              <a:gd name="T40" fmla="*/ 100805883 w 89"/>
              <a:gd name="T41" fmla="*/ 20161120 h 49"/>
              <a:gd name="T42" fmla="*/ 60483540 w 89"/>
              <a:gd name="T43" fmla="*/ 20161120 h 49"/>
              <a:gd name="T44" fmla="*/ 60483540 w 89"/>
              <a:gd name="T45" fmla="*/ 40322241 h 49"/>
              <a:gd name="T46" fmla="*/ 60483540 w 89"/>
              <a:gd name="T47" fmla="*/ 20161120 h 49"/>
              <a:gd name="T48" fmla="*/ 20161178 w 89"/>
              <a:gd name="T49" fmla="*/ 0 h 4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89"/>
              <a:gd name="T76" fmla="*/ 0 h 49"/>
              <a:gd name="T77" fmla="*/ 89 w 89"/>
              <a:gd name="T78" fmla="*/ 49 h 4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89" h="49">
                <a:moveTo>
                  <a:pt x="8" y="0"/>
                </a:moveTo>
                <a:lnTo>
                  <a:pt x="0" y="16"/>
                </a:lnTo>
                <a:lnTo>
                  <a:pt x="8" y="8"/>
                </a:lnTo>
                <a:lnTo>
                  <a:pt x="8" y="16"/>
                </a:lnTo>
                <a:lnTo>
                  <a:pt x="16" y="16"/>
                </a:lnTo>
                <a:lnTo>
                  <a:pt x="8" y="24"/>
                </a:lnTo>
                <a:lnTo>
                  <a:pt x="16" y="16"/>
                </a:lnTo>
                <a:lnTo>
                  <a:pt x="16" y="24"/>
                </a:lnTo>
                <a:lnTo>
                  <a:pt x="24" y="24"/>
                </a:lnTo>
                <a:lnTo>
                  <a:pt x="16" y="32"/>
                </a:lnTo>
                <a:lnTo>
                  <a:pt x="64" y="32"/>
                </a:lnTo>
                <a:lnTo>
                  <a:pt x="64" y="40"/>
                </a:lnTo>
                <a:lnTo>
                  <a:pt x="72" y="40"/>
                </a:lnTo>
                <a:lnTo>
                  <a:pt x="80" y="48"/>
                </a:lnTo>
                <a:lnTo>
                  <a:pt x="88" y="48"/>
                </a:lnTo>
                <a:lnTo>
                  <a:pt x="88" y="32"/>
                </a:lnTo>
                <a:lnTo>
                  <a:pt x="64" y="24"/>
                </a:lnTo>
                <a:lnTo>
                  <a:pt x="56" y="16"/>
                </a:lnTo>
                <a:lnTo>
                  <a:pt x="48" y="8"/>
                </a:lnTo>
                <a:lnTo>
                  <a:pt x="40" y="16"/>
                </a:lnTo>
                <a:lnTo>
                  <a:pt x="40" y="8"/>
                </a:lnTo>
                <a:lnTo>
                  <a:pt x="24" y="8"/>
                </a:lnTo>
                <a:lnTo>
                  <a:pt x="24" y="16"/>
                </a:lnTo>
                <a:lnTo>
                  <a:pt x="24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77" name="Freeform 181"/>
          <p:cNvSpPr>
            <a:spLocks/>
          </p:cNvSpPr>
          <p:nvPr/>
        </p:nvSpPr>
        <p:spPr bwMode="auto">
          <a:xfrm>
            <a:off x="2347913" y="1728788"/>
            <a:ext cx="77787" cy="52387"/>
          </a:xfrm>
          <a:custGeom>
            <a:avLst/>
            <a:gdLst>
              <a:gd name="T0" fmla="*/ 0 w 49"/>
              <a:gd name="T1" fmla="*/ 0 h 33"/>
              <a:gd name="T2" fmla="*/ 0 w 49"/>
              <a:gd name="T3" fmla="*/ 40322109 h 33"/>
              <a:gd name="T4" fmla="*/ 40322241 w 49"/>
              <a:gd name="T5" fmla="*/ 60483170 h 33"/>
              <a:gd name="T6" fmla="*/ 60483367 w 49"/>
              <a:gd name="T7" fmla="*/ 80644218 h 33"/>
              <a:gd name="T8" fmla="*/ 80644481 w 49"/>
              <a:gd name="T9" fmla="*/ 80644218 h 33"/>
              <a:gd name="T10" fmla="*/ 120966734 w 49"/>
              <a:gd name="T11" fmla="*/ 80644218 h 33"/>
              <a:gd name="T12" fmla="*/ 100805595 w 49"/>
              <a:gd name="T13" fmla="*/ 40322109 h 33"/>
              <a:gd name="T14" fmla="*/ 80644481 w 49"/>
              <a:gd name="T15" fmla="*/ 40322109 h 33"/>
              <a:gd name="T16" fmla="*/ 60483367 w 49"/>
              <a:gd name="T17" fmla="*/ 20161054 h 33"/>
              <a:gd name="T18" fmla="*/ 0 w 49"/>
              <a:gd name="T19" fmla="*/ 0 h 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9"/>
              <a:gd name="T31" fmla="*/ 0 h 33"/>
              <a:gd name="T32" fmla="*/ 49 w 49"/>
              <a:gd name="T33" fmla="*/ 33 h 3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9" h="33">
                <a:moveTo>
                  <a:pt x="0" y="0"/>
                </a:moveTo>
                <a:lnTo>
                  <a:pt x="0" y="16"/>
                </a:lnTo>
                <a:lnTo>
                  <a:pt x="16" y="24"/>
                </a:lnTo>
                <a:lnTo>
                  <a:pt x="24" y="32"/>
                </a:lnTo>
                <a:lnTo>
                  <a:pt x="32" y="32"/>
                </a:lnTo>
                <a:lnTo>
                  <a:pt x="48" y="32"/>
                </a:lnTo>
                <a:lnTo>
                  <a:pt x="40" y="16"/>
                </a:lnTo>
                <a:lnTo>
                  <a:pt x="32" y="16"/>
                </a:lnTo>
                <a:lnTo>
                  <a:pt x="24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78" name="Freeform 182"/>
          <p:cNvSpPr>
            <a:spLocks/>
          </p:cNvSpPr>
          <p:nvPr/>
        </p:nvSpPr>
        <p:spPr bwMode="auto">
          <a:xfrm>
            <a:off x="2589213" y="1728788"/>
            <a:ext cx="14287" cy="14287"/>
          </a:xfrm>
          <a:custGeom>
            <a:avLst/>
            <a:gdLst>
              <a:gd name="T0" fmla="*/ 20160542 w 9"/>
              <a:gd name="T1" fmla="*/ 0 h 9"/>
              <a:gd name="T2" fmla="*/ 0 w 9"/>
              <a:gd name="T3" fmla="*/ 20160542 h 9"/>
              <a:gd name="T4" fmla="*/ 20160542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79" name="Freeform 183"/>
          <p:cNvSpPr>
            <a:spLocks/>
          </p:cNvSpPr>
          <p:nvPr/>
        </p:nvSpPr>
        <p:spPr bwMode="auto">
          <a:xfrm>
            <a:off x="2093913" y="1741488"/>
            <a:ext cx="26987" cy="26987"/>
          </a:xfrm>
          <a:custGeom>
            <a:avLst/>
            <a:gdLst>
              <a:gd name="T0" fmla="*/ 40321747 w 17"/>
              <a:gd name="T1" fmla="*/ 0 h 17"/>
              <a:gd name="T2" fmla="*/ 20160874 w 17"/>
              <a:gd name="T3" fmla="*/ 0 h 17"/>
              <a:gd name="T4" fmla="*/ 0 w 17"/>
              <a:gd name="T5" fmla="*/ 0 h 17"/>
              <a:gd name="T6" fmla="*/ 20160874 w 17"/>
              <a:gd name="T7" fmla="*/ 20160874 h 17"/>
              <a:gd name="T8" fmla="*/ 40321747 w 17"/>
              <a:gd name="T9" fmla="*/ 40321747 h 17"/>
              <a:gd name="T10" fmla="*/ 40321747 w 17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17"/>
              <a:gd name="T20" fmla="*/ 17 w 17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17">
                <a:moveTo>
                  <a:pt x="16" y="0"/>
                </a:moveTo>
                <a:lnTo>
                  <a:pt x="8" y="0"/>
                </a:lnTo>
                <a:lnTo>
                  <a:pt x="0" y="0"/>
                </a:lnTo>
                <a:lnTo>
                  <a:pt x="8" y="8"/>
                </a:lnTo>
                <a:lnTo>
                  <a:pt x="16" y="16"/>
                </a:lnTo>
                <a:lnTo>
                  <a:pt x="16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80" name="Freeform 184"/>
          <p:cNvSpPr>
            <a:spLocks/>
          </p:cNvSpPr>
          <p:nvPr/>
        </p:nvSpPr>
        <p:spPr bwMode="auto">
          <a:xfrm>
            <a:off x="2043113" y="1741488"/>
            <a:ext cx="52387" cy="26987"/>
          </a:xfrm>
          <a:custGeom>
            <a:avLst/>
            <a:gdLst>
              <a:gd name="T0" fmla="*/ 20161054 w 33"/>
              <a:gd name="T1" fmla="*/ 0 h 17"/>
              <a:gd name="T2" fmla="*/ 0 w 33"/>
              <a:gd name="T3" fmla="*/ 20160874 h 17"/>
              <a:gd name="T4" fmla="*/ 40322109 w 33"/>
              <a:gd name="T5" fmla="*/ 20160874 h 17"/>
              <a:gd name="T6" fmla="*/ 60483170 w 33"/>
              <a:gd name="T7" fmla="*/ 40321747 h 17"/>
              <a:gd name="T8" fmla="*/ 80644218 w 33"/>
              <a:gd name="T9" fmla="*/ 20160874 h 17"/>
              <a:gd name="T10" fmla="*/ 60483170 w 33"/>
              <a:gd name="T11" fmla="*/ 0 h 17"/>
              <a:gd name="T12" fmla="*/ 20161054 w 33"/>
              <a:gd name="T13" fmla="*/ 0 h 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"/>
              <a:gd name="T22" fmla="*/ 0 h 17"/>
              <a:gd name="T23" fmla="*/ 33 w 33"/>
              <a:gd name="T24" fmla="*/ 17 h 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" h="17">
                <a:moveTo>
                  <a:pt x="8" y="0"/>
                </a:moveTo>
                <a:lnTo>
                  <a:pt x="0" y="8"/>
                </a:lnTo>
                <a:lnTo>
                  <a:pt x="16" y="8"/>
                </a:lnTo>
                <a:lnTo>
                  <a:pt x="24" y="16"/>
                </a:lnTo>
                <a:lnTo>
                  <a:pt x="32" y="8"/>
                </a:lnTo>
                <a:lnTo>
                  <a:pt x="24" y="0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81" name="Freeform 185"/>
          <p:cNvSpPr>
            <a:spLocks/>
          </p:cNvSpPr>
          <p:nvPr/>
        </p:nvSpPr>
        <p:spPr bwMode="auto">
          <a:xfrm>
            <a:off x="2005013" y="1754188"/>
            <a:ext cx="26987" cy="26987"/>
          </a:xfrm>
          <a:custGeom>
            <a:avLst/>
            <a:gdLst>
              <a:gd name="T0" fmla="*/ 20160874 w 17"/>
              <a:gd name="T1" fmla="*/ 0 h 17"/>
              <a:gd name="T2" fmla="*/ 0 w 17"/>
              <a:gd name="T3" fmla="*/ 20160874 h 17"/>
              <a:gd name="T4" fmla="*/ 0 w 17"/>
              <a:gd name="T5" fmla="*/ 40321747 h 17"/>
              <a:gd name="T6" fmla="*/ 20160874 w 17"/>
              <a:gd name="T7" fmla="*/ 40321747 h 17"/>
              <a:gd name="T8" fmla="*/ 40321747 w 17"/>
              <a:gd name="T9" fmla="*/ 40321747 h 17"/>
              <a:gd name="T10" fmla="*/ 40321747 w 17"/>
              <a:gd name="T11" fmla="*/ 20160874 h 17"/>
              <a:gd name="T12" fmla="*/ 20160874 w 17"/>
              <a:gd name="T13" fmla="*/ 0 h 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"/>
              <a:gd name="T22" fmla="*/ 0 h 17"/>
              <a:gd name="T23" fmla="*/ 17 w 17"/>
              <a:gd name="T24" fmla="*/ 17 h 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" h="17">
                <a:moveTo>
                  <a:pt x="8" y="0"/>
                </a:move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82" name="Freeform 186"/>
          <p:cNvSpPr>
            <a:spLocks/>
          </p:cNvSpPr>
          <p:nvPr/>
        </p:nvSpPr>
        <p:spPr bwMode="auto">
          <a:xfrm>
            <a:off x="2055813" y="1766888"/>
            <a:ext cx="65087" cy="52387"/>
          </a:xfrm>
          <a:custGeom>
            <a:avLst/>
            <a:gdLst>
              <a:gd name="T0" fmla="*/ 80644375 w 41"/>
              <a:gd name="T1" fmla="*/ 0 h 33"/>
              <a:gd name="T2" fmla="*/ 80644375 w 41"/>
              <a:gd name="T3" fmla="*/ 0 h 33"/>
              <a:gd name="T4" fmla="*/ 60483288 w 41"/>
              <a:gd name="T5" fmla="*/ 0 h 33"/>
              <a:gd name="T6" fmla="*/ 20161094 w 41"/>
              <a:gd name="T7" fmla="*/ 20161054 h 33"/>
              <a:gd name="T8" fmla="*/ 0 w 41"/>
              <a:gd name="T9" fmla="*/ 20161054 h 33"/>
              <a:gd name="T10" fmla="*/ 0 w 41"/>
              <a:gd name="T11" fmla="*/ 60483170 h 33"/>
              <a:gd name="T12" fmla="*/ 20161094 w 41"/>
              <a:gd name="T13" fmla="*/ 80644218 h 33"/>
              <a:gd name="T14" fmla="*/ 80644375 w 41"/>
              <a:gd name="T15" fmla="*/ 60483170 h 33"/>
              <a:gd name="T16" fmla="*/ 100805463 w 41"/>
              <a:gd name="T17" fmla="*/ 40322109 h 33"/>
              <a:gd name="T18" fmla="*/ 80644375 w 41"/>
              <a:gd name="T19" fmla="*/ 20161054 h 33"/>
              <a:gd name="T20" fmla="*/ 100805463 w 41"/>
              <a:gd name="T21" fmla="*/ 20161054 h 33"/>
              <a:gd name="T22" fmla="*/ 80644375 w 41"/>
              <a:gd name="T23" fmla="*/ 0 h 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1"/>
              <a:gd name="T37" fmla="*/ 0 h 33"/>
              <a:gd name="T38" fmla="*/ 41 w 41"/>
              <a:gd name="T39" fmla="*/ 33 h 3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1" h="33">
                <a:moveTo>
                  <a:pt x="32" y="0"/>
                </a:moveTo>
                <a:lnTo>
                  <a:pt x="32" y="0"/>
                </a:lnTo>
                <a:lnTo>
                  <a:pt x="24" y="0"/>
                </a:lnTo>
                <a:lnTo>
                  <a:pt x="8" y="8"/>
                </a:lnTo>
                <a:lnTo>
                  <a:pt x="0" y="8"/>
                </a:lnTo>
                <a:lnTo>
                  <a:pt x="0" y="24"/>
                </a:lnTo>
                <a:lnTo>
                  <a:pt x="8" y="32"/>
                </a:lnTo>
                <a:lnTo>
                  <a:pt x="32" y="24"/>
                </a:lnTo>
                <a:lnTo>
                  <a:pt x="40" y="16"/>
                </a:lnTo>
                <a:lnTo>
                  <a:pt x="32" y="8"/>
                </a:lnTo>
                <a:lnTo>
                  <a:pt x="40" y="8"/>
                </a:lnTo>
                <a:lnTo>
                  <a:pt x="32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83" name="Freeform 187"/>
          <p:cNvSpPr>
            <a:spLocks/>
          </p:cNvSpPr>
          <p:nvPr/>
        </p:nvSpPr>
        <p:spPr bwMode="auto">
          <a:xfrm>
            <a:off x="2652713" y="1766888"/>
            <a:ext cx="14287" cy="14287"/>
          </a:xfrm>
          <a:custGeom>
            <a:avLst/>
            <a:gdLst>
              <a:gd name="T0" fmla="*/ 20160542 w 9"/>
              <a:gd name="T1" fmla="*/ 0 h 9"/>
              <a:gd name="T2" fmla="*/ 0 w 9"/>
              <a:gd name="T3" fmla="*/ 20160542 h 9"/>
              <a:gd name="T4" fmla="*/ 20160542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84" name="Freeform 188"/>
          <p:cNvSpPr>
            <a:spLocks/>
          </p:cNvSpPr>
          <p:nvPr/>
        </p:nvSpPr>
        <p:spPr bwMode="auto">
          <a:xfrm>
            <a:off x="1839913" y="1766888"/>
            <a:ext cx="166687" cy="90487"/>
          </a:xfrm>
          <a:custGeom>
            <a:avLst/>
            <a:gdLst>
              <a:gd name="T0" fmla="*/ 221773120 w 105"/>
              <a:gd name="T1" fmla="*/ 0 h 57"/>
              <a:gd name="T2" fmla="*/ 221773120 w 105"/>
              <a:gd name="T3" fmla="*/ 20161139 h 57"/>
              <a:gd name="T4" fmla="*/ 181450703 w 105"/>
              <a:gd name="T5" fmla="*/ 40322279 h 57"/>
              <a:gd name="T6" fmla="*/ 181450703 w 105"/>
              <a:gd name="T7" fmla="*/ 20161139 h 57"/>
              <a:gd name="T8" fmla="*/ 120967152 w 105"/>
              <a:gd name="T9" fmla="*/ 40322279 h 57"/>
              <a:gd name="T10" fmla="*/ 80644759 w 105"/>
              <a:gd name="T11" fmla="*/ 60483424 h 57"/>
              <a:gd name="T12" fmla="*/ 60483576 w 105"/>
              <a:gd name="T13" fmla="*/ 60483424 h 57"/>
              <a:gd name="T14" fmla="*/ 60483576 w 105"/>
              <a:gd name="T15" fmla="*/ 80644558 h 57"/>
              <a:gd name="T16" fmla="*/ 40322380 w 105"/>
              <a:gd name="T17" fmla="*/ 80644558 h 57"/>
              <a:gd name="T18" fmla="*/ 40322380 w 105"/>
              <a:gd name="T19" fmla="*/ 100805691 h 57"/>
              <a:gd name="T20" fmla="*/ 20161190 w 105"/>
              <a:gd name="T21" fmla="*/ 100805691 h 57"/>
              <a:gd name="T22" fmla="*/ 0 w 105"/>
              <a:gd name="T23" fmla="*/ 120966849 h 57"/>
              <a:gd name="T24" fmla="*/ 40322380 w 105"/>
              <a:gd name="T25" fmla="*/ 141127982 h 57"/>
              <a:gd name="T26" fmla="*/ 60483576 w 105"/>
              <a:gd name="T27" fmla="*/ 141127982 h 57"/>
              <a:gd name="T28" fmla="*/ 80644759 w 105"/>
              <a:gd name="T29" fmla="*/ 141127982 h 57"/>
              <a:gd name="T30" fmla="*/ 100805943 w 105"/>
              <a:gd name="T31" fmla="*/ 141127982 h 57"/>
              <a:gd name="T32" fmla="*/ 100805943 w 105"/>
              <a:gd name="T33" fmla="*/ 120966849 h 57"/>
              <a:gd name="T34" fmla="*/ 100805943 w 105"/>
              <a:gd name="T35" fmla="*/ 141127982 h 57"/>
              <a:gd name="T36" fmla="*/ 120967152 w 105"/>
              <a:gd name="T37" fmla="*/ 141127982 h 57"/>
              <a:gd name="T38" fmla="*/ 141128335 w 105"/>
              <a:gd name="T39" fmla="*/ 141127982 h 57"/>
              <a:gd name="T40" fmla="*/ 141128335 w 105"/>
              <a:gd name="T41" fmla="*/ 120966849 h 57"/>
              <a:gd name="T42" fmla="*/ 161289519 w 105"/>
              <a:gd name="T43" fmla="*/ 120966849 h 57"/>
              <a:gd name="T44" fmla="*/ 161289519 w 105"/>
              <a:gd name="T45" fmla="*/ 80644558 h 57"/>
              <a:gd name="T46" fmla="*/ 181450703 w 105"/>
              <a:gd name="T47" fmla="*/ 60483424 h 57"/>
              <a:gd name="T48" fmla="*/ 181450703 w 105"/>
              <a:gd name="T49" fmla="*/ 100805691 h 57"/>
              <a:gd name="T50" fmla="*/ 201611886 w 105"/>
              <a:gd name="T51" fmla="*/ 100805691 h 57"/>
              <a:gd name="T52" fmla="*/ 221773120 w 105"/>
              <a:gd name="T53" fmla="*/ 60483424 h 57"/>
              <a:gd name="T54" fmla="*/ 262095487 w 105"/>
              <a:gd name="T55" fmla="*/ 60483424 h 57"/>
              <a:gd name="T56" fmla="*/ 241934303 w 105"/>
              <a:gd name="T57" fmla="*/ 40322279 h 57"/>
              <a:gd name="T58" fmla="*/ 262095487 w 105"/>
              <a:gd name="T59" fmla="*/ 40322279 h 57"/>
              <a:gd name="T60" fmla="*/ 221773120 w 105"/>
              <a:gd name="T61" fmla="*/ 0 h 5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5"/>
              <a:gd name="T94" fmla="*/ 0 h 57"/>
              <a:gd name="T95" fmla="*/ 105 w 105"/>
              <a:gd name="T96" fmla="*/ 57 h 5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5" h="57">
                <a:moveTo>
                  <a:pt x="88" y="0"/>
                </a:moveTo>
                <a:lnTo>
                  <a:pt x="88" y="8"/>
                </a:lnTo>
                <a:lnTo>
                  <a:pt x="72" y="16"/>
                </a:lnTo>
                <a:lnTo>
                  <a:pt x="72" y="8"/>
                </a:lnTo>
                <a:lnTo>
                  <a:pt x="48" y="16"/>
                </a:lnTo>
                <a:lnTo>
                  <a:pt x="32" y="24"/>
                </a:lnTo>
                <a:lnTo>
                  <a:pt x="24" y="24"/>
                </a:lnTo>
                <a:lnTo>
                  <a:pt x="24" y="32"/>
                </a:lnTo>
                <a:lnTo>
                  <a:pt x="16" y="32"/>
                </a:lnTo>
                <a:lnTo>
                  <a:pt x="16" y="40"/>
                </a:lnTo>
                <a:lnTo>
                  <a:pt x="8" y="40"/>
                </a:lnTo>
                <a:lnTo>
                  <a:pt x="0" y="48"/>
                </a:lnTo>
                <a:lnTo>
                  <a:pt x="16" y="56"/>
                </a:lnTo>
                <a:lnTo>
                  <a:pt x="24" y="56"/>
                </a:lnTo>
                <a:lnTo>
                  <a:pt x="32" y="56"/>
                </a:lnTo>
                <a:lnTo>
                  <a:pt x="40" y="56"/>
                </a:lnTo>
                <a:lnTo>
                  <a:pt x="40" y="48"/>
                </a:lnTo>
                <a:lnTo>
                  <a:pt x="40" y="56"/>
                </a:lnTo>
                <a:lnTo>
                  <a:pt x="48" y="56"/>
                </a:lnTo>
                <a:lnTo>
                  <a:pt x="56" y="56"/>
                </a:lnTo>
                <a:lnTo>
                  <a:pt x="56" y="48"/>
                </a:lnTo>
                <a:lnTo>
                  <a:pt x="64" y="48"/>
                </a:lnTo>
                <a:lnTo>
                  <a:pt x="64" y="32"/>
                </a:lnTo>
                <a:lnTo>
                  <a:pt x="72" y="24"/>
                </a:lnTo>
                <a:lnTo>
                  <a:pt x="72" y="40"/>
                </a:lnTo>
                <a:lnTo>
                  <a:pt x="80" y="40"/>
                </a:lnTo>
                <a:lnTo>
                  <a:pt x="88" y="24"/>
                </a:lnTo>
                <a:lnTo>
                  <a:pt x="104" y="24"/>
                </a:lnTo>
                <a:lnTo>
                  <a:pt x="96" y="16"/>
                </a:lnTo>
                <a:lnTo>
                  <a:pt x="104" y="16"/>
                </a:lnTo>
                <a:lnTo>
                  <a:pt x="8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85" name="Rectangle 189"/>
          <p:cNvSpPr>
            <a:spLocks noChangeArrowheads="1"/>
          </p:cNvSpPr>
          <p:nvPr/>
        </p:nvSpPr>
        <p:spPr bwMode="auto">
          <a:xfrm>
            <a:off x="2220913" y="1779588"/>
            <a:ext cx="12700" cy="1270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286" name="Freeform 190"/>
          <p:cNvSpPr>
            <a:spLocks/>
          </p:cNvSpPr>
          <p:nvPr/>
        </p:nvSpPr>
        <p:spPr bwMode="auto">
          <a:xfrm>
            <a:off x="2284413" y="17795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0 h 9"/>
              <a:gd name="T4" fmla="*/ 20160542 w 9"/>
              <a:gd name="T5" fmla="*/ 20160542 h 9"/>
              <a:gd name="T6" fmla="*/ 20160542 w 9"/>
              <a:gd name="T7" fmla="*/ 0 h 9"/>
              <a:gd name="T8" fmla="*/ 0 w 9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9"/>
              <a:gd name="T17" fmla="*/ 9 w 9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87" name="Freeform 191"/>
          <p:cNvSpPr>
            <a:spLocks/>
          </p:cNvSpPr>
          <p:nvPr/>
        </p:nvSpPr>
        <p:spPr bwMode="auto">
          <a:xfrm>
            <a:off x="2500313" y="17795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0 h 9"/>
              <a:gd name="T4" fmla="*/ 0 w 9"/>
              <a:gd name="T5" fmla="*/ 20160542 h 9"/>
              <a:gd name="T6" fmla="*/ 20160542 w 9"/>
              <a:gd name="T7" fmla="*/ 20160542 h 9"/>
              <a:gd name="T8" fmla="*/ 20160542 w 9"/>
              <a:gd name="T9" fmla="*/ 0 h 9"/>
              <a:gd name="T10" fmla="*/ 0 w 9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"/>
              <a:gd name="T19" fmla="*/ 0 h 9"/>
              <a:gd name="T20" fmla="*/ 9 w 9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88" name="Freeform 192"/>
          <p:cNvSpPr>
            <a:spLocks/>
          </p:cNvSpPr>
          <p:nvPr/>
        </p:nvSpPr>
        <p:spPr bwMode="auto">
          <a:xfrm>
            <a:off x="2398713" y="1779588"/>
            <a:ext cx="65087" cy="26987"/>
          </a:xfrm>
          <a:custGeom>
            <a:avLst/>
            <a:gdLst>
              <a:gd name="T0" fmla="*/ 60483288 w 41"/>
              <a:gd name="T1" fmla="*/ 0 h 17"/>
              <a:gd name="T2" fmla="*/ 20161094 w 41"/>
              <a:gd name="T3" fmla="*/ 20160874 h 17"/>
              <a:gd name="T4" fmla="*/ 0 w 41"/>
              <a:gd name="T5" fmla="*/ 0 h 17"/>
              <a:gd name="T6" fmla="*/ 0 w 41"/>
              <a:gd name="T7" fmla="*/ 20160874 h 17"/>
              <a:gd name="T8" fmla="*/ 20161094 w 41"/>
              <a:gd name="T9" fmla="*/ 20160874 h 17"/>
              <a:gd name="T10" fmla="*/ 60483288 w 41"/>
              <a:gd name="T11" fmla="*/ 40321747 h 17"/>
              <a:gd name="T12" fmla="*/ 100805463 w 41"/>
              <a:gd name="T13" fmla="*/ 20160874 h 17"/>
              <a:gd name="T14" fmla="*/ 60483288 w 41"/>
              <a:gd name="T15" fmla="*/ 0 h 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1"/>
              <a:gd name="T25" fmla="*/ 0 h 17"/>
              <a:gd name="T26" fmla="*/ 41 w 41"/>
              <a:gd name="T27" fmla="*/ 17 h 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1" h="17">
                <a:moveTo>
                  <a:pt x="24" y="0"/>
                </a:moveTo>
                <a:lnTo>
                  <a:pt x="8" y="8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lnTo>
                  <a:pt x="24" y="16"/>
                </a:lnTo>
                <a:lnTo>
                  <a:pt x="40" y="8"/>
                </a:lnTo>
                <a:lnTo>
                  <a:pt x="24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89" name="Freeform 193"/>
          <p:cNvSpPr>
            <a:spLocks/>
          </p:cNvSpPr>
          <p:nvPr/>
        </p:nvSpPr>
        <p:spPr bwMode="auto">
          <a:xfrm>
            <a:off x="1979613" y="1804988"/>
            <a:ext cx="217487" cy="115887"/>
          </a:xfrm>
          <a:custGeom>
            <a:avLst/>
            <a:gdLst>
              <a:gd name="T0" fmla="*/ 221773241 w 137"/>
              <a:gd name="T1" fmla="*/ 0 h 73"/>
              <a:gd name="T2" fmla="*/ 221773241 w 137"/>
              <a:gd name="T3" fmla="*/ 0 h 73"/>
              <a:gd name="T4" fmla="*/ 221773241 w 137"/>
              <a:gd name="T5" fmla="*/ 60483489 h 73"/>
              <a:gd name="T6" fmla="*/ 241934435 w 137"/>
              <a:gd name="T7" fmla="*/ 60483489 h 73"/>
              <a:gd name="T8" fmla="*/ 241934435 w 137"/>
              <a:gd name="T9" fmla="*/ 80644643 h 73"/>
              <a:gd name="T10" fmla="*/ 241934435 w 137"/>
              <a:gd name="T11" fmla="*/ 100805798 h 73"/>
              <a:gd name="T12" fmla="*/ 181450802 w 137"/>
              <a:gd name="T13" fmla="*/ 100805798 h 73"/>
              <a:gd name="T14" fmla="*/ 141128412 w 137"/>
              <a:gd name="T15" fmla="*/ 80644643 h 73"/>
              <a:gd name="T16" fmla="*/ 120967218 w 137"/>
              <a:gd name="T17" fmla="*/ 80644643 h 73"/>
              <a:gd name="T18" fmla="*/ 100805998 w 137"/>
              <a:gd name="T19" fmla="*/ 60483489 h 73"/>
              <a:gd name="T20" fmla="*/ 60483609 w 137"/>
              <a:gd name="T21" fmla="*/ 60483489 h 73"/>
              <a:gd name="T22" fmla="*/ 40322402 w 137"/>
              <a:gd name="T23" fmla="*/ 60483489 h 73"/>
              <a:gd name="T24" fmla="*/ 20161201 w 137"/>
              <a:gd name="T25" fmla="*/ 60483489 h 73"/>
              <a:gd name="T26" fmla="*/ 20161201 w 137"/>
              <a:gd name="T27" fmla="*/ 80644643 h 73"/>
              <a:gd name="T28" fmla="*/ 20161201 w 137"/>
              <a:gd name="T29" fmla="*/ 100805798 h 73"/>
              <a:gd name="T30" fmla="*/ 40322402 w 137"/>
              <a:gd name="T31" fmla="*/ 100805798 h 73"/>
              <a:gd name="T32" fmla="*/ 0 w 137"/>
              <a:gd name="T33" fmla="*/ 120966977 h 73"/>
              <a:gd name="T34" fmla="*/ 40322402 w 137"/>
              <a:gd name="T35" fmla="*/ 120966977 h 73"/>
              <a:gd name="T36" fmla="*/ 60483609 w 137"/>
              <a:gd name="T37" fmla="*/ 141128132 h 73"/>
              <a:gd name="T38" fmla="*/ 60483609 w 137"/>
              <a:gd name="T39" fmla="*/ 120966977 h 73"/>
              <a:gd name="T40" fmla="*/ 60483609 w 137"/>
              <a:gd name="T41" fmla="*/ 141128132 h 73"/>
              <a:gd name="T42" fmla="*/ 60483609 w 137"/>
              <a:gd name="T43" fmla="*/ 120966977 h 73"/>
              <a:gd name="T44" fmla="*/ 80644803 w 137"/>
              <a:gd name="T45" fmla="*/ 120966977 h 73"/>
              <a:gd name="T46" fmla="*/ 80644803 w 137"/>
              <a:gd name="T47" fmla="*/ 80644643 h 73"/>
              <a:gd name="T48" fmla="*/ 80644803 w 137"/>
              <a:gd name="T49" fmla="*/ 120966977 h 73"/>
              <a:gd name="T50" fmla="*/ 141128412 w 137"/>
              <a:gd name="T51" fmla="*/ 120966977 h 73"/>
              <a:gd name="T52" fmla="*/ 141128412 w 137"/>
              <a:gd name="T53" fmla="*/ 100805798 h 73"/>
              <a:gd name="T54" fmla="*/ 181450802 w 137"/>
              <a:gd name="T55" fmla="*/ 120966977 h 73"/>
              <a:gd name="T56" fmla="*/ 201611996 w 137"/>
              <a:gd name="T57" fmla="*/ 100805798 h 73"/>
              <a:gd name="T58" fmla="*/ 181450802 w 137"/>
              <a:gd name="T59" fmla="*/ 120966977 h 73"/>
              <a:gd name="T60" fmla="*/ 120967218 w 137"/>
              <a:gd name="T61" fmla="*/ 141128132 h 73"/>
              <a:gd name="T62" fmla="*/ 100805998 w 137"/>
              <a:gd name="T63" fmla="*/ 161289286 h 73"/>
              <a:gd name="T64" fmla="*/ 100805998 w 137"/>
              <a:gd name="T65" fmla="*/ 181450441 h 73"/>
              <a:gd name="T66" fmla="*/ 141128412 w 137"/>
              <a:gd name="T67" fmla="*/ 181450441 h 73"/>
              <a:gd name="T68" fmla="*/ 181450802 w 137"/>
              <a:gd name="T69" fmla="*/ 141128132 h 73"/>
              <a:gd name="T70" fmla="*/ 201611996 w 137"/>
              <a:gd name="T71" fmla="*/ 141128132 h 73"/>
              <a:gd name="T72" fmla="*/ 241934435 w 137"/>
              <a:gd name="T73" fmla="*/ 120966977 h 73"/>
              <a:gd name="T74" fmla="*/ 282256825 w 137"/>
              <a:gd name="T75" fmla="*/ 141128132 h 73"/>
              <a:gd name="T76" fmla="*/ 282256825 w 137"/>
              <a:gd name="T77" fmla="*/ 120966977 h 73"/>
              <a:gd name="T78" fmla="*/ 302418019 w 137"/>
              <a:gd name="T79" fmla="*/ 120966977 h 73"/>
              <a:gd name="T80" fmla="*/ 342740409 w 137"/>
              <a:gd name="T81" fmla="*/ 120966977 h 73"/>
              <a:gd name="T82" fmla="*/ 342740409 w 137"/>
              <a:gd name="T83" fmla="*/ 80644643 h 73"/>
              <a:gd name="T84" fmla="*/ 322579214 w 137"/>
              <a:gd name="T85" fmla="*/ 60483489 h 73"/>
              <a:gd name="T86" fmla="*/ 322579214 w 137"/>
              <a:gd name="T87" fmla="*/ 80644643 h 73"/>
              <a:gd name="T88" fmla="*/ 302418019 w 137"/>
              <a:gd name="T89" fmla="*/ 80644643 h 73"/>
              <a:gd name="T90" fmla="*/ 302418019 w 137"/>
              <a:gd name="T91" fmla="*/ 60483489 h 73"/>
              <a:gd name="T92" fmla="*/ 241934435 w 137"/>
              <a:gd name="T93" fmla="*/ 20161161 h 73"/>
              <a:gd name="T94" fmla="*/ 221773241 w 137"/>
              <a:gd name="T95" fmla="*/ 0 h 7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7"/>
              <a:gd name="T145" fmla="*/ 0 h 73"/>
              <a:gd name="T146" fmla="*/ 137 w 137"/>
              <a:gd name="T147" fmla="*/ 73 h 7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7" h="73">
                <a:moveTo>
                  <a:pt x="88" y="0"/>
                </a:moveTo>
                <a:lnTo>
                  <a:pt x="88" y="0"/>
                </a:lnTo>
                <a:lnTo>
                  <a:pt x="88" y="24"/>
                </a:lnTo>
                <a:lnTo>
                  <a:pt x="96" y="24"/>
                </a:lnTo>
                <a:lnTo>
                  <a:pt x="96" y="32"/>
                </a:lnTo>
                <a:lnTo>
                  <a:pt x="96" y="40"/>
                </a:lnTo>
                <a:lnTo>
                  <a:pt x="72" y="40"/>
                </a:lnTo>
                <a:lnTo>
                  <a:pt x="56" y="32"/>
                </a:lnTo>
                <a:lnTo>
                  <a:pt x="48" y="32"/>
                </a:lnTo>
                <a:lnTo>
                  <a:pt x="40" y="24"/>
                </a:lnTo>
                <a:lnTo>
                  <a:pt x="24" y="24"/>
                </a:lnTo>
                <a:lnTo>
                  <a:pt x="16" y="24"/>
                </a:lnTo>
                <a:lnTo>
                  <a:pt x="8" y="24"/>
                </a:lnTo>
                <a:lnTo>
                  <a:pt x="8" y="32"/>
                </a:lnTo>
                <a:lnTo>
                  <a:pt x="8" y="40"/>
                </a:lnTo>
                <a:lnTo>
                  <a:pt x="16" y="40"/>
                </a:lnTo>
                <a:lnTo>
                  <a:pt x="0" y="48"/>
                </a:lnTo>
                <a:lnTo>
                  <a:pt x="16" y="48"/>
                </a:lnTo>
                <a:lnTo>
                  <a:pt x="24" y="56"/>
                </a:lnTo>
                <a:lnTo>
                  <a:pt x="24" y="48"/>
                </a:lnTo>
                <a:lnTo>
                  <a:pt x="24" y="56"/>
                </a:lnTo>
                <a:lnTo>
                  <a:pt x="24" y="48"/>
                </a:lnTo>
                <a:lnTo>
                  <a:pt x="32" y="48"/>
                </a:lnTo>
                <a:lnTo>
                  <a:pt x="32" y="32"/>
                </a:lnTo>
                <a:lnTo>
                  <a:pt x="32" y="48"/>
                </a:lnTo>
                <a:lnTo>
                  <a:pt x="56" y="48"/>
                </a:lnTo>
                <a:lnTo>
                  <a:pt x="56" y="40"/>
                </a:lnTo>
                <a:lnTo>
                  <a:pt x="72" y="48"/>
                </a:lnTo>
                <a:lnTo>
                  <a:pt x="80" y="40"/>
                </a:lnTo>
                <a:lnTo>
                  <a:pt x="72" y="48"/>
                </a:lnTo>
                <a:lnTo>
                  <a:pt x="48" y="56"/>
                </a:lnTo>
                <a:lnTo>
                  <a:pt x="40" y="64"/>
                </a:lnTo>
                <a:lnTo>
                  <a:pt x="40" y="72"/>
                </a:lnTo>
                <a:lnTo>
                  <a:pt x="56" y="72"/>
                </a:lnTo>
                <a:lnTo>
                  <a:pt x="72" y="56"/>
                </a:lnTo>
                <a:lnTo>
                  <a:pt x="80" y="56"/>
                </a:lnTo>
                <a:lnTo>
                  <a:pt x="96" y="48"/>
                </a:lnTo>
                <a:lnTo>
                  <a:pt x="112" y="56"/>
                </a:lnTo>
                <a:lnTo>
                  <a:pt x="112" y="48"/>
                </a:lnTo>
                <a:lnTo>
                  <a:pt x="120" y="48"/>
                </a:lnTo>
                <a:lnTo>
                  <a:pt x="136" y="48"/>
                </a:lnTo>
                <a:lnTo>
                  <a:pt x="136" y="32"/>
                </a:lnTo>
                <a:lnTo>
                  <a:pt x="128" y="24"/>
                </a:lnTo>
                <a:lnTo>
                  <a:pt x="128" y="32"/>
                </a:lnTo>
                <a:lnTo>
                  <a:pt x="120" y="32"/>
                </a:lnTo>
                <a:lnTo>
                  <a:pt x="120" y="24"/>
                </a:lnTo>
                <a:lnTo>
                  <a:pt x="96" y="8"/>
                </a:lnTo>
                <a:lnTo>
                  <a:pt x="8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90" name="Freeform 194"/>
          <p:cNvSpPr>
            <a:spLocks/>
          </p:cNvSpPr>
          <p:nvPr/>
        </p:nvSpPr>
        <p:spPr bwMode="auto">
          <a:xfrm>
            <a:off x="2386013" y="1804988"/>
            <a:ext cx="331787" cy="115887"/>
          </a:xfrm>
          <a:custGeom>
            <a:avLst/>
            <a:gdLst>
              <a:gd name="T0" fmla="*/ 20161220 w 209"/>
              <a:gd name="T1" fmla="*/ 0 h 73"/>
              <a:gd name="T2" fmla="*/ 0 w 209"/>
              <a:gd name="T3" fmla="*/ 20161161 h 73"/>
              <a:gd name="T4" fmla="*/ 40322440 w 209"/>
              <a:gd name="T5" fmla="*/ 60483489 h 73"/>
              <a:gd name="T6" fmla="*/ 60483666 w 209"/>
              <a:gd name="T7" fmla="*/ 60483489 h 73"/>
              <a:gd name="T8" fmla="*/ 80644880 w 209"/>
              <a:gd name="T9" fmla="*/ 60483489 h 73"/>
              <a:gd name="T10" fmla="*/ 100806093 w 209"/>
              <a:gd name="T11" fmla="*/ 60483489 h 73"/>
              <a:gd name="T12" fmla="*/ 120967332 w 209"/>
              <a:gd name="T13" fmla="*/ 60483489 h 73"/>
              <a:gd name="T14" fmla="*/ 141128546 w 209"/>
              <a:gd name="T15" fmla="*/ 100805798 h 73"/>
              <a:gd name="T16" fmla="*/ 141128546 w 209"/>
              <a:gd name="T17" fmla="*/ 141128132 h 73"/>
              <a:gd name="T18" fmla="*/ 141128546 w 209"/>
              <a:gd name="T19" fmla="*/ 181450441 h 73"/>
              <a:gd name="T20" fmla="*/ 161289759 w 209"/>
              <a:gd name="T21" fmla="*/ 181450441 h 73"/>
              <a:gd name="T22" fmla="*/ 161289759 w 209"/>
              <a:gd name="T23" fmla="*/ 161289286 h 73"/>
              <a:gd name="T24" fmla="*/ 181450973 w 209"/>
              <a:gd name="T25" fmla="*/ 181450441 h 73"/>
              <a:gd name="T26" fmla="*/ 201612187 w 209"/>
              <a:gd name="T27" fmla="*/ 161289286 h 73"/>
              <a:gd name="T28" fmla="*/ 241934664 w 209"/>
              <a:gd name="T29" fmla="*/ 141128132 h 73"/>
              <a:gd name="T30" fmla="*/ 241934664 w 209"/>
              <a:gd name="T31" fmla="*/ 181450441 h 73"/>
              <a:gd name="T32" fmla="*/ 282257091 w 209"/>
              <a:gd name="T33" fmla="*/ 181450441 h 73"/>
              <a:gd name="T34" fmla="*/ 302418305 w 209"/>
              <a:gd name="T35" fmla="*/ 161289286 h 73"/>
              <a:gd name="T36" fmla="*/ 302418305 w 209"/>
              <a:gd name="T37" fmla="*/ 181450441 h 73"/>
              <a:gd name="T38" fmla="*/ 342740733 w 209"/>
              <a:gd name="T39" fmla="*/ 161289286 h 73"/>
              <a:gd name="T40" fmla="*/ 342740733 w 209"/>
              <a:gd name="T41" fmla="*/ 181450441 h 73"/>
              <a:gd name="T42" fmla="*/ 383063160 w 209"/>
              <a:gd name="T43" fmla="*/ 161289286 h 73"/>
              <a:gd name="T44" fmla="*/ 403224374 w 209"/>
              <a:gd name="T45" fmla="*/ 161289286 h 73"/>
              <a:gd name="T46" fmla="*/ 423385687 w 209"/>
              <a:gd name="T47" fmla="*/ 141128132 h 73"/>
              <a:gd name="T48" fmla="*/ 423385687 w 209"/>
              <a:gd name="T49" fmla="*/ 161289286 h 73"/>
              <a:gd name="T50" fmla="*/ 443546900 w 209"/>
              <a:gd name="T51" fmla="*/ 161289286 h 73"/>
              <a:gd name="T52" fmla="*/ 504030542 w 209"/>
              <a:gd name="T53" fmla="*/ 161289286 h 73"/>
              <a:gd name="T54" fmla="*/ 504030542 w 209"/>
              <a:gd name="T55" fmla="*/ 141128132 h 73"/>
              <a:gd name="T56" fmla="*/ 524191755 w 209"/>
              <a:gd name="T57" fmla="*/ 120966977 h 73"/>
              <a:gd name="T58" fmla="*/ 524191755 w 209"/>
              <a:gd name="T59" fmla="*/ 100805798 h 73"/>
              <a:gd name="T60" fmla="*/ 504030542 w 209"/>
              <a:gd name="T61" fmla="*/ 80644643 h 73"/>
              <a:gd name="T62" fmla="*/ 463708114 w 209"/>
              <a:gd name="T63" fmla="*/ 100805798 h 73"/>
              <a:gd name="T64" fmla="*/ 463708114 w 209"/>
              <a:gd name="T65" fmla="*/ 80644643 h 73"/>
              <a:gd name="T66" fmla="*/ 423385687 w 209"/>
              <a:gd name="T67" fmla="*/ 80644643 h 73"/>
              <a:gd name="T68" fmla="*/ 403224374 w 209"/>
              <a:gd name="T69" fmla="*/ 80644643 h 73"/>
              <a:gd name="T70" fmla="*/ 383063160 w 209"/>
              <a:gd name="T71" fmla="*/ 80644643 h 73"/>
              <a:gd name="T72" fmla="*/ 362901946 w 209"/>
              <a:gd name="T73" fmla="*/ 80644643 h 73"/>
              <a:gd name="T74" fmla="*/ 282257091 w 209"/>
              <a:gd name="T75" fmla="*/ 80644643 h 73"/>
              <a:gd name="T76" fmla="*/ 282257091 w 209"/>
              <a:gd name="T77" fmla="*/ 100805798 h 73"/>
              <a:gd name="T78" fmla="*/ 262095878 w 209"/>
              <a:gd name="T79" fmla="*/ 100805798 h 73"/>
              <a:gd name="T80" fmla="*/ 221773450 w 209"/>
              <a:gd name="T81" fmla="*/ 80644643 h 73"/>
              <a:gd name="T82" fmla="*/ 221773450 w 209"/>
              <a:gd name="T83" fmla="*/ 100805798 h 73"/>
              <a:gd name="T84" fmla="*/ 221773450 w 209"/>
              <a:gd name="T85" fmla="*/ 80644643 h 73"/>
              <a:gd name="T86" fmla="*/ 181450973 w 209"/>
              <a:gd name="T87" fmla="*/ 80644643 h 73"/>
              <a:gd name="T88" fmla="*/ 181450973 w 209"/>
              <a:gd name="T89" fmla="*/ 60483489 h 73"/>
              <a:gd name="T90" fmla="*/ 201612187 w 209"/>
              <a:gd name="T91" fmla="*/ 80644643 h 73"/>
              <a:gd name="T92" fmla="*/ 221773450 w 209"/>
              <a:gd name="T93" fmla="*/ 60483489 h 73"/>
              <a:gd name="T94" fmla="*/ 201612187 w 209"/>
              <a:gd name="T95" fmla="*/ 60483489 h 73"/>
              <a:gd name="T96" fmla="*/ 161289759 w 209"/>
              <a:gd name="T97" fmla="*/ 40322322 h 73"/>
              <a:gd name="T98" fmla="*/ 161289759 w 209"/>
              <a:gd name="T99" fmla="*/ 20161161 h 73"/>
              <a:gd name="T100" fmla="*/ 100806093 w 209"/>
              <a:gd name="T101" fmla="*/ 40322322 h 73"/>
              <a:gd name="T102" fmla="*/ 100806093 w 209"/>
              <a:gd name="T103" fmla="*/ 20161161 h 73"/>
              <a:gd name="T104" fmla="*/ 20161220 w 209"/>
              <a:gd name="T105" fmla="*/ 0 h 7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09"/>
              <a:gd name="T160" fmla="*/ 0 h 73"/>
              <a:gd name="T161" fmla="*/ 209 w 209"/>
              <a:gd name="T162" fmla="*/ 73 h 7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09" h="73">
                <a:moveTo>
                  <a:pt x="8" y="0"/>
                </a:moveTo>
                <a:lnTo>
                  <a:pt x="0" y="8"/>
                </a:lnTo>
                <a:lnTo>
                  <a:pt x="16" y="24"/>
                </a:lnTo>
                <a:lnTo>
                  <a:pt x="24" y="24"/>
                </a:lnTo>
                <a:lnTo>
                  <a:pt x="32" y="24"/>
                </a:lnTo>
                <a:lnTo>
                  <a:pt x="40" y="24"/>
                </a:lnTo>
                <a:lnTo>
                  <a:pt x="48" y="24"/>
                </a:lnTo>
                <a:lnTo>
                  <a:pt x="56" y="40"/>
                </a:lnTo>
                <a:lnTo>
                  <a:pt x="56" y="56"/>
                </a:lnTo>
                <a:lnTo>
                  <a:pt x="56" y="72"/>
                </a:lnTo>
                <a:lnTo>
                  <a:pt x="64" y="72"/>
                </a:lnTo>
                <a:lnTo>
                  <a:pt x="64" y="64"/>
                </a:lnTo>
                <a:lnTo>
                  <a:pt x="72" y="72"/>
                </a:lnTo>
                <a:lnTo>
                  <a:pt x="80" y="64"/>
                </a:lnTo>
                <a:lnTo>
                  <a:pt x="96" y="56"/>
                </a:lnTo>
                <a:lnTo>
                  <a:pt x="96" y="72"/>
                </a:lnTo>
                <a:lnTo>
                  <a:pt x="112" y="72"/>
                </a:lnTo>
                <a:lnTo>
                  <a:pt x="120" y="64"/>
                </a:lnTo>
                <a:lnTo>
                  <a:pt x="120" y="72"/>
                </a:lnTo>
                <a:lnTo>
                  <a:pt x="136" y="64"/>
                </a:lnTo>
                <a:lnTo>
                  <a:pt x="136" y="72"/>
                </a:lnTo>
                <a:lnTo>
                  <a:pt x="152" y="64"/>
                </a:lnTo>
                <a:lnTo>
                  <a:pt x="160" y="64"/>
                </a:lnTo>
                <a:lnTo>
                  <a:pt x="168" y="56"/>
                </a:lnTo>
                <a:lnTo>
                  <a:pt x="168" y="64"/>
                </a:lnTo>
                <a:lnTo>
                  <a:pt x="176" y="64"/>
                </a:lnTo>
                <a:lnTo>
                  <a:pt x="200" y="64"/>
                </a:lnTo>
                <a:lnTo>
                  <a:pt x="200" y="56"/>
                </a:lnTo>
                <a:lnTo>
                  <a:pt x="208" y="48"/>
                </a:lnTo>
                <a:lnTo>
                  <a:pt x="208" y="40"/>
                </a:lnTo>
                <a:lnTo>
                  <a:pt x="200" y="32"/>
                </a:lnTo>
                <a:lnTo>
                  <a:pt x="184" y="40"/>
                </a:lnTo>
                <a:lnTo>
                  <a:pt x="184" y="32"/>
                </a:lnTo>
                <a:lnTo>
                  <a:pt x="168" y="32"/>
                </a:lnTo>
                <a:lnTo>
                  <a:pt x="160" y="32"/>
                </a:lnTo>
                <a:lnTo>
                  <a:pt x="152" y="32"/>
                </a:lnTo>
                <a:lnTo>
                  <a:pt x="144" y="32"/>
                </a:lnTo>
                <a:lnTo>
                  <a:pt x="112" y="32"/>
                </a:lnTo>
                <a:lnTo>
                  <a:pt x="112" y="40"/>
                </a:lnTo>
                <a:lnTo>
                  <a:pt x="104" y="40"/>
                </a:lnTo>
                <a:lnTo>
                  <a:pt x="88" y="32"/>
                </a:lnTo>
                <a:lnTo>
                  <a:pt x="88" y="40"/>
                </a:lnTo>
                <a:lnTo>
                  <a:pt x="88" y="32"/>
                </a:lnTo>
                <a:lnTo>
                  <a:pt x="72" y="32"/>
                </a:lnTo>
                <a:lnTo>
                  <a:pt x="72" y="24"/>
                </a:lnTo>
                <a:lnTo>
                  <a:pt x="80" y="32"/>
                </a:lnTo>
                <a:lnTo>
                  <a:pt x="88" y="24"/>
                </a:lnTo>
                <a:lnTo>
                  <a:pt x="80" y="24"/>
                </a:lnTo>
                <a:lnTo>
                  <a:pt x="64" y="16"/>
                </a:lnTo>
                <a:lnTo>
                  <a:pt x="64" y="8"/>
                </a:lnTo>
                <a:lnTo>
                  <a:pt x="40" y="16"/>
                </a:lnTo>
                <a:lnTo>
                  <a:pt x="4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91" name="Freeform 195"/>
          <p:cNvSpPr>
            <a:spLocks/>
          </p:cNvSpPr>
          <p:nvPr/>
        </p:nvSpPr>
        <p:spPr bwMode="auto">
          <a:xfrm>
            <a:off x="2017713" y="18049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0542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92" name="Freeform 196"/>
          <p:cNvSpPr>
            <a:spLocks/>
          </p:cNvSpPr>
          <p:nvPr/>
        </p:nvSpPr>
        <p:spPr bwMode="auto">
          <a:xfrm>
            <a:off x="2271713" y="1804988"/>
            <a:ext cx="103187" cy="90487"/>
          </a:xfrm>
          <a:custGeom>
            <a:avLst/>
            <a:gdLst>
              <a:gd name="T0" fmla="*/ 80644596 w 65"/>
              <a:gd name="T1" fmla="*/ 0 h 57"/>
              <a:gd name="T2" fmla="*/ 80644596 w 65"/>
              <a:gd name="T3" fmla="*/ 20161139 h 57"/>
              <a:gd name="T4" fmla="*/ 80644596 w 65"/>
              <a:gd name="T5" fmla="*/ 40322279 h 57"/>
              <a:gd name="T6" fmla="*/ 60483453 w 65"/>
              <a:gd name="T7" fmla="*/ 40322279 h 57"/>
              <a:gd name="T8" fmla="*/ 60483453 w 65"/>
              <a:gd name="T9" fmla="*/ 60483424 h 57"/>
              <a:gd name="T10" fmla="*/ 80644596 w 65"/>
              <a:gd name="T11" fmla="*/ 60483424 h 57"/>
              <a:gd name="T12" fmla="*/ 80644596 w 65"/>
              <a:gd name="T13" fmla="*/ 80644558 h 57"/>
              <a:gd name="T14" fmla="*/ 60483453 w 65"/>
              <a:gd name="T15" fmla="*/ 80644558 h 57"/>
              <a:gd name="T16" fmla="*/ 40322298 w 65"/>
              <a:gd name="T17" fmla="*/ 40322279 h 57"/>
              <a:gd name="T18" fmla="*/ 20161149 w 65"/>
              <a:gd name="T19" fmla="*/ 40322279 h 57"/>
              <a:gd name="T20" fmla="*/ 20161149 w 65"/>
              <a:gd name="T21" fmla="*/ 60483424 h 57"/>
              <a:gd name="T22" fmla="*/ 40322298 w 65"/>
              <a:gd name="T23" fmla="*/ 80644558 h 57"/>
              <a:gd name="T24" fmla="*/ 40322298 w 65"/>
              <a:gd name="T25" fmla="*/ 100805691 h 57"/>
              <a:gd name="T26" fmla="*/ 0 w 65"/>
              <a:gd name="T27" fmla="*/ 100805691 h 57"/>
              <a:gd name="T28" fmla="*/ 0 w 65"/>
              <a:gd name="T29" fmla="*/ 120966849 h 57"/>
              <a:gd name="T30" fmla="*/ 60483453 w 65"/>
              <a:gd name="T31" fmla="*/ 100805691 h 57"/>
              <a:gd name="T32" fmla="*/ 80644596 w 65"/>
              <a:gd name="T33" fmla="*/ 100805691 h 57"/>
              <a:gd name="T34" fmla="*/ 60483453 w 65"/>
              <a:gd name="T35" fmla="*/ 120966849 h 57"/>
              <a:gd name="T36" fmla="*/ 60483453 w 65"/>
              <a:gd name="T37" fmla="*/ 141127982 h 57"/>
              <a:gd name="T38" fmla="*/ 80644596 w 65"/>
              <a:gd name="T39" fmla="*/ 141127982 h 57"/>
              <a:gd name="T40" fmla="*/ 120966907 w 65"/>
              <a:gd name="T41" fmla="*/ 141127982 h 57"/>
              <a:gd name="T42" fmla="*/ 161289192 w 65"/>
              <a:gd name="T43" fmla="*/ 141127982 h 57"/>
              <a:gd name="T44" fmla="*/ 161289192 w 65"/>
              <a:gd name="T45" fmla="*/ 120966849 h 57"/>
              <a:gd name="T46" fmla="*/ 161289192 w 65"/>
              <a:gd name="T47" fmla="*/ 80644558 h 57"/>
              <a:gd name="T48" fmla="*/ 141128050 w 65"/>
              <a:gd name="T49" fmla="*/ 80644558 h 57"/>
              <a:gd name="T50" fmla="*/ 141128050 w 65"/>
              <a:gd name="T51" fmla="*/ 40322279 h 57"/>
              <a:gd name="T52" fmla="*/ 120966907 w 65"/>
              <a:gd name="T53" fmla="*/ 40322279 h 57"/>
              <a:gd name="T54" fmla="*/ 120966907 w 65"/>
              <a:gd name="T55" fmla="*/ 20161139 h 57"/>
              <a:gd name="T56" fmla="*/ 100805739 w 65"/>
              <a:gd name="T57" fmla="*/ 20161139 h 57"/>
              <a:gd name="T58" fmla="*/ 100805739 w 65"/>
              <a:gd name="T59" fmla="*/ 40322279 h 57"/>
              <a:gd name="T60" fmla="*/ 80644596 w 65"/>
              <a:gd name="T61" fmla="*/ 40322279 h 57"/>
              <a:gd name="T62" fmla="*/ 80644596 w 65"/>
              <a:gd name="T63" fmla="*/ 0 h 5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5"/>
              <a:gd name="T97" fmla="*/ 0 h 57"/>
              <a:gd name="T98" fmla="*/ 65 w 65"/>
              <a:gd name="T99" fmla="*/ 57 h 5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5" h="57">
                <a:moveTo>
                  <a:pt x="32" y="0"/>
                </a:moveTo>
                <a:lnTo>
                  <a:pt x="32" y="8"/>
                </a:lnTo>
                <a:lnTo>
                  <a:pt x="32" y="16"/>
                </a:lnTo>
                <a:lnTo>
                  <a:pt x="24" y="16"/>
                </a:lnTo>
                <a:lnTo>
                  <a:pt x="24" y="24"/>
                </a:lnTo>
                <a:lnTo>
                  <a:pt x="32" y="24"/>
                </a:lnTo>
                <a:lnTo>
                  <a:pt x="32" y="32"/>
                </a:lnTo>
                <a:lnTo>
                  <a:pt x="24" y="32"/>
                </a:lnTo>
                <a:lnTo>
                  <a:pt x="16" y="16"/>
                </a:lnTo>
                <a:lnTo>
                  <a:pt x="8" y="16"/>
                </a:lnTo>
                <a:lnTo>
                  <a:pt x="8" y="24"/>
                </a:lnTo>
                <a:lnTo>
                  <a:pt x="16" y="32"/>
                </a:lnTo>
                <a:lnTo>
                  <a:pt x="16" y="40"/>
                </a:lnTo>
                <a:lnTo>
                  <a:pt x="0" y="40"/>
                </a:lnTo>
                <a:lnTo>
                  <a:pt x="0" y="48"/>
                </a:lnTo>
                <a:lnTo>
                  <a:pt x="24" y="40"/>
                </a:lnTo>
                <a:lnTo>
                  <a:pt x="32" y="40"/>
                </a:lnTo>
                <a:lnTo>
                  <a:pt x="24" y="48"/>
                </a:lnTo>
                <a:lnTo>
                  <a:pt x="24" y="56"/>
                </a:lnTo>
                <a:lnTo>
                  <a:pt x="32" y="56"/>
                </a:lnTo>
                <a:lnTo>
                  <a:pt x="48" y="56"/>
                </a:lnTo>
                <a:lnTo>
                  <a:pt x="64" y="56"/>
                </a:lnTo>
                <a:lnTo>
                  <a:pt x="64" y="48"/>
                </a:lnTo>
                <a:lnTo>
                  <a:pt x="64" y="32"/>
                </a:lnTo>
                <a:lnTo>
                  <a:pt x="56" y="32"/>
                </a:lnTo>
                <a:lnTo>
                  <a:pt x="56" y="16"/>
                </a:lnTo>
                <a:lnTo>
                  <a:pt x="48" y="16"/>
                </a:lnTo>
                <a:lnTo>
                  <a:pt x="48" y="8"/>
                </a:lnTo>
                <a:lnTo>
                  <a:pt x="40" y="8"/>
                </a:lnTo>
                <a:lnTo>
                  <a:pt x="40" y="16"/>
                </a:lnTo>
                <a:lnTo>
                  <a:pt x="32" y="16"/>
                </a:lnTo>
                <a:lnTo>
                  <a:pt x="32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93" name="Freeform 197"/>
          <p:cNvSpPr>
            <a:spLocks/>
          </p:cNvSpPr>
          <p:nvPr/>
        </p:nvSpPr>
        <p:spPr bwMode="auto">
          <a:xfrm>
            <a:off x="2233613" y="1817688"/>
            <a:ext cx="39687" cy="52387"/>
          </a:xfrm>
          <a:custGeom>
            <a:avLst/>
            <a:gdLst>
              <a:gd name="T0" fmla="*/ 0 w 25"/>
              <a:gd name="T1" fmla="*/ 0 h 33"/>
              <a:gd name="T2" fmla="*/ 0 w 25"/>
              <a:gd name="T3" fmla="*/ 20161054 h 33"/>
              <a:gd name="T4" fmla="*/ 0 w 25"/>
              <a:gd name="T5" fmla="*/ 40322109 h 33"/>
              <a:gd name="T6" fmla="*/ 20160996 w 25"/>
              <a:gd name="T7" fmla="*/ 40322109 h 33"/>
              <a:gd name="T8" fmla="*/ 40321992 w 25"/>
              <a:gd name="T9" fmla="*/ 40322109 h 33"/>
              <a:gd name="T10" fmla="*/ 20160996 w 25"/>
              <a:gd name="T11" fmla="*/ 60483170 h 33"/>
              <a:gd name="T12" fmla="*/ 0 w 25"/>
              <a:gd name="T13" fmla="*/ 60483170 h 33"/>
              <a:gd name="T14" fmla="*/ 20160996 w 25"/>
              <a:gd name="T15" fmla="*/ 60483170 h 33"/>
              <a:gd name="T16" fmla="*/ 20160996 w 25"/>
              <a:gd name="T17" fmla="*/ 80644218 h 33"/>
              <a:gd name="T18" fmla="*/ 60482994 w 25"/>
              <a:gd name="T19" fmla="*/ 60483170 h 33"/>
              <a:gd name="T20" fmla="*/ 60482994 w 25"/>
              <a:gd name="T21" fmla="*/ 40322109 h 33"/>
              <a:gd name="T22" fmla="*/ 40321992 w 25"/>
              <a:gd name="T23" fmla="*/ 40322109 h 33"/>
              <a:gd name="T24" fmla="*/ 40321992 w 25"/>
              <a:gd name="T25" fmla="*/ 20161054 h 33"/>
              <a:gd name="T26" fmla="*/ 20160996 w 25"/>
              <a:gd name="T27" fmla="*/ 20161054 h 33"/>
              <a:gd name="T28" fmla="*/ 20160996 w 25"/>
              <a:gd name="T29" fmla="*/ 0 h 33"/>
              <a:gd name="T30" fmla="*/ 0 w 25"/>
              <a:gd name="T31" fmla="*/ 0 h 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5"/>
              <a:gd name="T49" fmla="*/ 0 h 33"/>
              <a:gd name="T50" fmla="*/ 25 w 25"/>
              <a:gd name="T51" fmla="*/ 33 h 3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5" h="33">
                <a:moveTo>
                  <a:pt x="0" y="0"/>
                </a:move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8" y="24"/>
                </a:lnTo>
                <a:lnTo>
                  <a:pt x="0" y="24"/>
                </a:lnTo>
                <a:lnTo>
                  <a:pt x="8" y="24"/>
                </a:lnTo>
                <a:lnTo>
                  <a:pt x="8" y="32"/>
                </a:lnTo>
                <a:lnTo>
                  <a:pt x="24" y="24"/>
                </a:lnTo>
                <a:lnTo>
                  <a:pt x="24" y="16"/>
                </a:lnTo>
                <a:lnTo>
                  <a:pt x="16" y="16"/>
                </a:lnTo>
                <a:lnTo>
                  <a:pt x="16" y="8"/>
                </a:ln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94" name="Freeform 198"/>
          <p:cNvSpPr>
            <a:spLocks/>
          </p:cNvSpPr>
          <p:nvPr/>
        </p:nvSpPr>
        <p:spPr bwMode="auto">
          <a:xfrm>
            <a:off x="2500313" y="181768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0 h 9"/>
              <a:gd name="T4" fmla="*/ 0 w 9"/>
              <a:gd name="T5" fmla="*/ 20160542 h 9"/>
              <a:gd name="T6" fmla="*/ 20160542 w 9"/>
              <a:gd name="T7" fmla="*/ 0 h 9"/>
              <a:gd name="T8" fmla="*/ 0 w 9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9"/>
              <a:gd name="T17" fmla="*/ 9 w 9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95" name="Freeform 199"/>
          <p:cNvSpPr>
            <a:spLocks/>
          </p:cNvSpPr>
          <p:nvPr/>
        </p:nvSpPr>
        <p:spPr bwMode="auto">
          <a:xfrm>
            <a:off x="2652713" y="18176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96" name="Freeform 200"/>
          <p:cNvSpPr>
            <a:spLocks/>
          </p:cNvSpPr>
          <p:nvPr/>
        </p:nvSpPr>
        <p:spPr bwMode="auto">
          <a:xfrm>
            <a:off x="2005013" y="1830388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97" name="Freeform 201"/>
          <p:cNvSpPr>
            <a:spLocks/>
          </p:cNvSpPr>
          <p:nvPr/>
        </p:nvSpPr>
        <p:spPr bwMode="auto">
          <a:xfrm>
            <a:off x="1941513" y="1843088"/>
            <a:ext cx="26987" cy="39687"/>
          </a:xfrm>
          <a:custGeom>
            <a:avLst/>
            <a:gdLst>
              <a:gd name="T0" fmla="*/ 40321747 w 17"/>
              <a:gd name="T1" fmla="*/ 0 h 25"/>
              <a:gd name="T2" fmla="*/ 20160874 w 17"/>
              <a:gd name="T3" fmla="*/ 20160996 h 25"/>
              <a:gd name="T4" fmla="*/ 0 w 17"/>
              <a:gd name="T5" fmla="*/ 40321992 h 25"/>
              <a:gd name="T6" fmla="*/ 0 w 17"/>
              <a:gd name="T7" fmla="*/ 60482994 h 25"/>
              <a:gd name="T8" fmla="*/ 20160874 w 17"/>
              <a:gd name="T9" fmla="*/ 60482994 h 25"/>
              <a:gd name="T10" fmla="*/ 40321747 w 17"/>
              <a:gd name="T11" fmla="*/ 0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25"/>
              <a:gd name="T20" fmla="*/ 17 w 17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25">
                <a:moveTo>
                  <a:pt x="16" y="0"/>
                </a:moveTo>
                <a:lnTo>
                  <a:pt x="8" y="8"/>
                </a:lnTo>
                <a:lnTo>
                  <a:pt x="0" y="16"/>
                </a:lnTo>
                <a:lnTo>
                  <a:pt x="0" y="24"/>
                </a:lnTo>
                <a:lnTo>
                  <a:pt x="8" y="24"/>
                </a:lnTo>
                <a:lnTo>
                  <a:pt x="16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98" name="Freeform 202"/>
          <p:cNvSpPr>
            <a:spLocks/>
          </p:cNvSpPr>
          <p:nvPr/>
        </p:nvSpPr>
        <p:spPr bwMode="auto">
          <a:xfrm>
            <a:off x="2386013" y="1855788"/>
            <a:ext cx="14287" cy="14287"/>
          </a:xfrm>
          <a:custGeom>
            <a:avLst/>
            <a:gdLst>
              <a:gd name="T0" fmla="*/ 20160542 w 9"/>
              <a:gd name="T1" fmla="*/ 0 h 9"/>
              <a:gd name="T2" fmla="*/ 0 w 9"/>
              <a:gd name="T3" fmla="*/ 20160542 h 9"/>
              <a:gd name="T4" fmla="*/ 20160542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99" name="Freeform 203"/>
          <p:cNvSpPr>
            <a:spLocks/>
          </p:cNvSpPr>
          <p:nvPr/>
        </p:nvSpPr>
        <p:spPr bwMode="auto">
          <a:xfrm>
            <a:off x="2400300" y="1855788"/>
            <a:ext cx="52388" cy="52387"/>
          </a:xfrm>
          <a:custGeom>
            <a:avLst/>
            <a:gdLst>
              <a:gd name="T0" fmla="*/ 40322879 w 33"/>
              <a:gd name="T1" fmla="*/ 0 h 33"/>
              <a:gd name="T2" fmla="*/ 20161439 w 33"/>
              <a:gd name="T3" fmla="*/ 40322109 h 33"/>
              <a:gd name="T4" fmla="*/ 0 w 33"/>
              <a:gd name="T5" fmla="*/ 60483170 h 33"/>
              <a:gd name="T6" fmla="*/ 20161439 w 33"/>
              <a:gd name="T7" fmla="*/ 60483170 h 33"/>
              <a:gd name="T8" fmla="*/ 20161439 w 33"/>
              <a:gd name="T9" fmla="*/ 80644218 h 33"/>
              <a:gd name="T10" fmla="*/ 60484324 w 33"/>
              <a:gd name="T11" fmla="*/ 80644218 h 33"/>
              <a:gd name="T12" fmla="*/ 80645757 w 33"/>
              <a:gd name="T13" fmla="*/ 80644218 h 33"/>
              <a:gd name="T14" fmla="*/ 80645757 w 33"/>
              <a:gd name="T15" fmla="*/ 60483170 h 33"/>
              <a:gd name="T16" fmla="*/ 60484324 w 33"/>
              <a:gd name="T17" fmla="*/ 0 h 33"/>
              <a:gd name="T18" fmla="*/ 40322879 w 33"/>
              <a:gd name="T19" fmla="*/ 20161054 h 33"/>
              <a:gd name="T20" fmla="*/ 40322879 w 33"/>
              <a:gd name="T21" fmla="*/ 0 h 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"/>
              <a:gd name="T34" fmla="*/ 0 h 33"/>
              <a:gd name="T35" fmla="*/ 33 w 33"/>
              <a:gd name="T36" fmla="*/ 33 h 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" h="33">
                <a:moveTo>
                  <a:pt x="16" y="0"/>
                </a:moveTo>
                <a:lnTo>
                  <a:pt x="8" y="16"/>
                </a:lnTo>
                <a:lnTo>
                  <a:pt x="0" y="24"/>
                </a:lnTo>
                <a:lnTo>
                  <a:pt x="8" y="24"/>
                </a:lnTo>
                <a:lnTo>
                  <a:pt x="8" y="32"/>
                </a:lnTo>
                <a:lnTo>
                  <a:pt x="24" y="32"/>
                </a:lnTo>
                <a:lnTo>
                  <a:pt x="32" y="32"/>
                </a:lnTo>
                <a:lnTo>
                  <a:pt x="32" y="24"/>
                </a:lnTo>
                <a:lnTo>
                  <a:pt x="24" y="0"/>
                </a:lnTo>
                <a:lnTo>
                  <a:pt x="16" y="8"/>
                </a:lnTo>
                <a:lnTo>
                  <a:pt x="16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0" name="Freeform 204"/>
          <p:cNvSpPr>
            <a:spLocks/>
          </p:cNvSpPr>
          <p:nvPr/>
        </p:nvSpPr>
        <p:spPr bwMode="auto">
          <a:xfrm>
            <a:off x="2247900" y="1868488"/>
            <a:ext cx="1588" cy="26987"/>
          </a:xfrm>
          <a:custGeom>
            <a:avLst/>
            <a:gdLst>
              <a:gd name="T0" fmla="*/ 0 w 1"/>
              <a:gd name="T1" fmla="*/ 0 h 17"/>
              <a:gd name="T2" fmla="*/ 0 w 1"/>
              <a:gd name="T3" fmla="*/ 40321747 h 17"/>
              <a:gd name="T4" fmla="*/ 0 w 1"/>
              <a:gd name="T5" fmla="*/ 0 h 17"/>
              <a:gd name="T6" fmla="*/ 0 60000 65536"/>
              <a:gd name="T7" fmla="*/ 0 60000 65536"/>
              <a:gd name="T8" fmla="*/ 0 60000 65536"/>
              <a:gd name="T9" fmla="*/ 0 w 1"/>
              <a:gd name="T10" fmla="*/ 0 h 17"/>
              <a:gd name="T11" fmla="*/ 1 w 1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7">
                <a:moveTo>
                  <a:pt x="0" y="0"/>
                </a:move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1" name="Freeform 205"/>
          <p:cNvSpPr>
            <a:spLocks/>
          </p:cNvSpPr>
          <p:nvPr/>
        </p:nvSpPr>
        <p:spPr bwMode="auto">
          <a:xfrm>
            <a:off x="2374900" y="1906588"/>
            <a:ext cx="14288" cy="1587"/>
          </a:xfrm>
          <a:custGeom>
            <a:avLst/>
            <a:gdLst>
              <a:gd name="T0" fmla="*/ 0 w 9"/>
              <a:gd name="T1" fmla="*/ 0 h 1"/>
              <a:gd name="T2" fmla="*/ 0 w 9"/>
              <a:gd name="T3" fmla="*/ 0 h 1"/>
              <a:gd name="T4" fmla="*/ 20161953 w 9"/>
              <a:gd name="T5" fmla="*/ 0 h 1"/>
              <a:gd name="T6" fmla="*/ 0 w 9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"/>
              <a:gd name="T14" fmla="*/ 9 w 9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">
                <a:moveTo>
                  <a:pt x="0" y="0"/>
                </a:moveTo>
                <a:lnTo>
                  <a:pt x="0" y="0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2" name="Freeform 206"/>
          <p:cNvSpPr>
            <a:spLocks/>
          </p:cNvSpPr>
          <p:nvPr/>
        </p:nvSpPr>
        <p:spPr bwMode="auto">
          <a:xfrm>
            <a:off x="1841500" y="1906588"/>
            <a:ext cx="192088" cy="141287"/>
          </a:xfrm>
          <a:custGeom>
            <a:avLst/>
            <a:gdLst>
              <a:gd name="T0" fmla="*/ 100806512 w 121"/>
              <a:gd name="T1" fmla="*/ 0 h 89"/>
              <a:gd name="T2" fmla="*/ 80645214 w 121"/>
              <a:gd name="T3" fmla="*/ 20161178 h 89"/>
              <a:gd name="T4" fmla="*/ 20161304 w 121"/>
              <a:gd name="T5" fmla="*/ 40322356 h 89"/>
              <a:gd name="T6" fmla="*/ 20161304 w 121"/>
              <a:gd name="T7" fmla="*/ 100805883 h 89"/>
              <a:gd name="T8" fmla="*/ 20161304 w 121"/>
              <a:gd name="T9" fmla="*/ 120967080 h 89"/>
              <a:gd name="T10" fmla="*/ 0 w 121"/>
              <a:gd name="T11" fmla="*/ 161289424 h 89"/>
              <a:gd name="T12" fmla="*/ 40322607 w 121"/>
              <a:gd name="T13" fmla="*/ 181450595 h 89"/>
              <a:gd name="T14" fmla="*/ 40322607 w 121"/>
              <a:gd name="T15" fmla="*/ 221772988 h 89"/>
              <a:gd name="T16" fmla="*/ 60483917 w 121"/>
              <a:gd name="T17" fmla="*/ 221772988 h 89"/>
              <a:gd name="T18" fmla="*/ 100806512 w 121"/>
              <a:gd name="T19" fmla="*/ 181450595 h 89"/>
              <a:gd name="T20" fmla="*/ 141129131 w 121"/>
              <a:gd name="T21" fmla="*/ 181450595 h 89"/>
              <a:gd name="T22" fmla="*/ 161290429 w 121"/>
              <a:gd name="T23" fmla="*/ 141128252 h 89"/>
              <a:gd name="T24" fmla="*/ 282258263 w 121"/>
              <a:gd name="T25" fmla="*/ 60483540 h 89"/>
              <a:gd name="T26" fmla="*/ 282258263 w 121"/>
              <a:gd name="T27" fmla="*/ 80644712 h 89"/>
              <a:gd name="T28" fmla="*/ 302419560 w 121"/>
              <a:gd name="T29" fmla="*/ 60483540 h 89"/>
              <a:gd name="T30" fmla="*/ 282258263 w 121"/>
              <a:gd name="T31" fmla="*/ 40322356 h 89"/>
              <a:gd name="T32" fmla="*/ 262096965 w 121"/>
              <a:gd name="T33" fmla="*/ 40322356 h 89"/>
              <a:gd name="T34" fmla="*/ 181451726 w 121"/>
              <a:gd name="T35" fmla="*/ 40322356 h 89"/>
              <a:gd name="T36" fmla="*/ 161290429 w 121"/>
              <a:gd name="T37" fmla="*/ 20161178 h 89"/>
              <a:gd name="T38" fmla="*/ 120967834 w 121"/>
              <a:gd name="T39" fmla="*/ 0 h 89"/>
              <a:gd name="T40" fmla="*/ 100806512 w 121"/>
              <a:gd name="T41" fmla="*/ 0 h 8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21"/>
              <a:gd name="T64" fmla="*/ 0 h 89"/>
              <a:gd name="T65" fmla="*/ 121 w 121"/>
              <a:gd name="T66" fmla="*/ 89 h 8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21" h="89">
                <a:moveTo>
                  <a:pt x="40" y="0"/>
                </a:moveTo>
                <a:lnTo>
                  <a:pt x="32" y="8"/>
                </a:lnTo>
                <a:lnTo>
                  <a:pt x="8" y="16"/>
                </a:lnTo>
                <a:lnTo>
                  <a:pt x="8" y="40"/>
                </a:lnTo>
                <a:lnTo>
                  <a:pt x="8" y="48"/>
                </a:lnTo>
                <a:lnTo>
                  <a:pt x="0" y="64"/>
                </a:lnTo>
                <a:lnTo>
                  <a:pt x="16" y="72"/>
                </a:lnTo>
                <a:lnTo>
                  <a:pt x="16" y="88"/>
                </a:lnTo>
                <a:lnTo>
                  <a:pt x="24" y="88"/>
                </a:lnTo>
                <a:lnTo>
                  <a:pt x="40" y="72"/>
                </a:lnTo>
                <a:lnTo>
                  <a:pt x="56" y="72"/>
                </a:lnTo>
                <a:lnTo>
                  <a:pt x="64" y="56"/>
                </a:lnTo>
                <a:lnTo>
                  <a:pt x="112" y="24"/>
                </a:lnTo>
                <a:lnTo>
                  <a:pt x="112" y="32"/>
                </a:lnTo>
                <a:lnTo>
                  <a:pt x="120" y="24"/>
                </a:lnTo>
                <a:lnTo>
                  <a:pt x="112" y="16"/>
                </a:lnTo>
                <a:lnTo>
                  <a:pt x="104" y="16"/>
                </a:lnTo>
                <a:lnTo>
                  <a:pt x="72" y="16"/>
                </a:lnTo>
                <a:lnTo>
                  <a:pt x="64" y="8"/>
                </a:lnTo>
                <a:lnTo>
                  <a:pt x="48" y="0"/>
                </a:lnTo>
                <a:lnTo>
                  <a:pt x="4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3" name="Freeform 207"/>
          <p:cNvSpPr>
            <a:spLocks/>
          </p:cNvSpPr>
          <p:nvPr/>
        </p:nvSpPr>
        <p:spPr bwMode="auto">
          <a:xfrm>
            <a:off x="2273300" y="1919288"/>
            <a:ext cx="128588" cy="115887"/>
          </a:xfrm>
          <a:custGeom>
            <a:avLst/>
            <a:gdLst>
              <a:gd name="T0" fmla="*/ 141129295 w 81"/>
              <a:gd name="T1" fmla="*/ 0 h 73"/>
              <a:gd name="T2" fmla="*/ 141129295 w 81"/>
              <a:gd name="T3" fmla="*/ 0 h 73"/>
              <a:gd name="T4" fmla="*/ 100806629 w 81"/>
              <a:gd name="T5" fmla="*/ 20161161 h 73"/>
              <a:gd name="T6" fmla="*/ 80645308 w 81"/>
              <a:gd name="T7" fmla="*/ 20161161 h 73"/>
              <a:gd name="T8" fmla="*/ 60483987 w 81"/>
              <a:gd name="T9" fmla="*/ 40322322 h 73"/>
              <a:gd name="T10" fmla="*/ 60483987 w 81"/>
              <a:gd name="T11" fmla="*/ 60483489 h 73"/>
              <a:gd name="T12" fmla="*/ 80645308 w 81"/>
              <a:gd name="T13" fmla="*/ 60483489 h 73"/>
              <a:gd name="T14" fmla="*/ 80645308 w 81"/>
              <a:gd name="T15" fmla="*/ 80644643 h 73"/>
              <a:gd name="T16" fmla="*/ 80645308 w 81"/>
              <a:gd name="T17" fmla="*/ 100805798 h 73"/>
              <a:gd name="T18" fmla="*/ 20161327 w 81"/>
              <a:gd name="T19" fmla="*/ 80644643 h 73"/>
              <a:gd name="T20" fmla="*/ 0 w 81"/>
              <a:gd name="T21" fmla="*/ 80644643 h 73"/>
              <a:gd name="T22" fmla="*/ 0 w 81"/>
              <a:gd name="T23" fmla="*/ 100805798 h 73"/>
              <a:gd name="T24" fmla="*/ 20161327 w 81"/>
              <a:gd name="T25" fmla="*/ 120966977 h 73"/>
              <a:gd name="T26" fmla="*/ 60483987 w 81"/>
              <a:gd name="T27" fmla="*/ 120966977 h 73"/>
              <a:gd name="T28" fmla="*/ 80645308 w 81"/>
              <a:gd name="T29" fmla="*/ 141128132 h 73"/>
              <a:gd name="T30" fmla="*/ 100806629 w 81"/>
              <a:gd name="T31" fmla="*/ 141128132 h 73"/>
              <a:gd name="T32" fmla="*/ 120967974 w 81"/>
              <a:gd name="T33" fmla="*/ 181450441 h 73"/>
              <a:gd name="T34" fmla="*/ 161290616 w 81"/>
              <a:gd name="T35" fmla="*/ 161289286 h 73"/>
              <a:gd name="T36" fmla="*/ 181451937 w 81"/>
              <a:gd name="T37" fmla="*/ 161289286 h 73"/>
              <a:gd name="T38" fmla="*/ 201613258 w 81"/>
              <a:gd name="T39" fmla="*/ 141128132 h 73"/>
              <a:gd name="T40" fmla="*/ 201613258 w 81"/>
              <a:gd name="T41" fmla="*/ 100805798 h 73"/>
              <a:gd name="T42" fmla="*/ 201613258 w 81"/>
              <a:gd name="T43" fmla="*/ 80644643 h 73"/>
              <a:gd name="T44" fmla="*/ 181451937 w 81"/>
              <a:gd name="T45" fmla="*/ 100805798 h 73"/>
              <a:gd name="T46" fmla="*/ 161290616 w 81"/>
              <a:gd name="T47" fmla="*/ 80644643 h 73"/>
              <a:gd name="T48" fmla="*/ 141129295 w 81"/>
              <a:gd name="T49" fmla="*/ 60483489 h 73"/>
              <a:gd name="T50" fmla="*/ 181451937 w 81"/>
              <a:gd name="T51" fmla="*/ 40322322 h 73"/>
              <a:gd name="T52" fmla="*/ 161290616 w 81"/>
              <a:gd name="T53" fmla="*/ 20161161 h 73"/>
              <a:gd name="T54" fmla="*/ 161290616 w 81"/>
              <a:gd name="T55" fmla="*/ 0 h 73"/>
              <a:gd name="T56" fmla="*/ 141129295 w 81"/>
              <a:gd name="T57" fmla="*/ 0 h 7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1"/>
              <a:gd name="T88" fmla="*/ 0 h 73"/>
              <a:gd name="T89" fmla="*/ 81 w 81"/>
              <a:gd name="T90" fmla="*/ 73 h 7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1" h="73">
                <a:moveTo>
                  <a:pt x="56" y="0"/>
                </a:moveTo>
                <a:lnTo>
                  <a:pt x="56" y="0"/>
                </a:lnTo>
                <a:lnTo>
                  <a:pt x="40" y="8"/>
                </a:lnTo>
                <a:lnTo>
                  <a:pt x="32" y="8"/>
                </a:lnTo>
                <a:lnTo>
                  <a:pt x="24" y="16"/>
                </a:lnTo>
                <a:lnTo>
                  <a:pt x="24" y="24"/>
                </a:lnTo>
                <a:lnTo>
                  <a:pt x="32" y="24"/>
                </a:lnTo>
                <a:lnTo>
                  <a:pt x="32" y="32"/>
                </a:lnTo>
                <a:lnTo>
                  <a:pt x="32" y="40"/>
                </a:lnTo>
                <a:lnTo>
                  <a:pt x="8" y="32"/>
                </a:lnTo>
                <a:lnTo>
                  <a:pt x="0" y="32"/>
                </a:lnTo>
                <a:lnTo>
                  <a:pt x="0" y="40"/>
                </a:lnTo>
                <a:lnTo>
                  <a:pt x="8" y="48"/>
                </a:lnTo>
                <a:lnTo>
                  <a:pt x="24" y="48"/>
                </a:lnTo>
                <a:lnTo>
                  <a:pt x="32" y="56"/>
                </a:lnTo>
                <a:lnTo>
                  <a:pt x="40" y="56"/>
                </a:lnTo>
                <a:lnTo>
                  <a:pt x="48" y="72"/>
                </a:lnTo>
                <a:lnTo>
                  <a:pt x="64" y="64"/>
                </a:lnTo>
                <a:lnTo>
                  <a:pt x="72" y="64"/>
                </a:lnTo>
                <a:lnTo>
                  <a:pt x="80" y="56"/>
                </a:lnTo>
                <a:lnTo>
                  <a:pt x="80" y="40"/>
                </a:lnTo>
                <a:lnTo>
                  <a:pt x="80" y="32"/>
                </a:lnTo>
                <a:lnTo>
                  <a:pt x="72" y="40"/>
                </a:lnTo>
                <a:lnTo>
                  <a:pt x="64" y="32"/>
                </a:lnTo>
                <a:lnTo>
                  <a:pt x="56" y="24"/>
                </a:lnTo>
                <a:lnTo>
                  <a:pt x="72" y="16"/>
                </a:lnTo>
                <a:lnTo>
                  <a:pt x="64" y="8"/>
                </a:lnTo>
                <a:lnTo>
                  <a:pt x="64" y="0"/>
                </a:lnTo>
                <a:lnTo>
                  <a:pt x="56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4" name="Freeform 208"/>
          <p:cNvSpPr>
            <a:spLocks/>
          </p:cNvSpPr>
          <p:nvPr/>
        </p:nvSpPr>
        <p:spPr bwMode="auto">
          <a:xfrm>
            <a:off x="2349500" y="1931988"/>
            <a:ext cx="14288" cy="1587"/>
          </a:xfrm>
          <a:custGeom>
            <a:avLst/>
            <a:gdLst>
              <a:gd name="T0" fmla="*/ 20161953 w 9"/>
              <a:gd name="T1" fmla="*/ 0 h 1"/>
              <a:gd name="T2" fmla="*/ 20161953 w 9"/>
              <a:gd name="T3" fmla="*/ 0 h 1"/>
              <a:gd name="T4" fmla="*/ 0 w 9"/>
              <a:gd name="T5" fmla="*/ 0 h 1"/>
              <a:gd name="T6" fmla="*/ 20161953 w 9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"/>
              <a:gd name="T14" fmla="*/ 9 w 9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">
                <a:moveTo>
                  <a:pt x="8" y="0"/>
                </a:moveTo>
                <a:lnTo>
                  <a:pt x="8" y="0"/>
                </a:ln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5" name="Freeform 209"/>
          <p:cNvSpPr>
            <a:spLocks/>
          </p:cNvSpPr>
          <p:nvPr/>
        </p:nvSpPr>
        <p:spPr bwMode="auto">
          <a:xfrm>
            <a:off x="1943100" y="1944688"/>
            <a:ext cx="382588" cy="192087"/>
          </a:xfrm>
          <a:custGeom>
            <a:avLst/>
            <a:gdLst>
              <a:gd name="T0" fmla="*/ 120967677 w 241"/>
              <a:gd name="T1" fmla="*/ 40322397 h 121"/>
              <a:gd name="T2" fmla="*/ 80645110 w 241"/>
              <a:gd name="T3" fmla="*/ 40322397 h 121"/>
              <a:gd name="T4" fmla="*/ 60483839 w 241"/>
              <a:gd name="T5" fmla="*/ 80644795 h 121"/>
              <a:gd name="T6" fmla="*/ 20161277 w 241"/>
              <a:gd name="T7" fmla="*/ 120967204 h 121"/>
              <a:gd name="T8" fmla="*/ 40322555 w 241"/>
              <a:gd name="T9" fmla="*/ 120967204 h 121"/>
              <a:gd name="T10" fmla="*/ 60483839 w 241"/>
              <a:gd name="T11" fmla="*/ 141128397 h 121"/>
              <a:gd name="T12" fmla="*/ 80645110 w 241"/>
              <a:gd name="T13" fmla="*/ 141128397 h 121"/>
              <a:gd name="T14" fmla="*/ 141128948 w 241"/>
              <a:gd name="T15" fmla="*/ 120967204 h 121"/>
              <a:gd name="T16" fmla="*/ 100806381 w 241"/>
              <a:gd name="T17" fmla="*/ 141128397 h 121"/>
              <a:gd name="T18" fmla="*/ 60483839 w 241"/>
              <a:gd name="T19" fmla="*/ 161289589 h 121"/>
              <a:gd name="T20" fmla="*/ 161290220 w 241"/>
              <a:gd name="T21" fmla="*/ 181450782 h 121"/>
              <a:gd name="T22" fmla="*/ 201612762 w 241"/>
              <a:gd name="T23" fmla="*/ 181450782 h 121"/>
              <a:gd name="T24" fmla="*/ 221774083 w 241"/>
              <a:gd name="T25" fmla="*/ 181450782 h 121"/>
              <a:gd name="T26" fmla="*/ 241935354 w 241"/>
              <a:gd name="T27" fmla="*/ 201611974 h 121"/>
              <a:gd name="T28" fmla="*/ 141128948 w 241"/>
              <a:gd name="T29" fmla="*/ 221773216 h 121"/>
              <a:gd name="T30" fmla="*/ 80645110 w 241"/>
              <a:gd name="T31" fmla="*/ 241934408 h 121"/>
              <a:gd name="T32" fmla="*/ 100806381 w 241"/>
              <a:gd name="T33" fmla="*/ 262095601 h 121"/>
              <a:gd name="T34" fmla="*/ 181451491 w 241"/>
              <a:gd name="T35" fmla="*/ 302417986 h 121"/>
              <a:gd name="T36" fmla="*/ 322580439 w 241"/>
              <a:gd name="T37" fmla="*/ 302417986 h 121"/>
              <a:gd name="T38" fmla="*/ 362902982 w 241"/>
              <a:gd name="T39" fmla="*/ 262095601 h 121"/>
              <a:gd name="T40" fmla="*/ 423386895 w 241"/>
              <a:gd name="T41" fmla="*/ 221773216 h 121"/>
              <a:gd name="T42" fmla="*/ 423386895 w 241"/>
              <a:gd name="T43" fmla="*/ 262095601 h 121"/>
              <a:gd name="T44" fmla="*/ 463709437 w 241"/>
              <a:gd name="T45" fmla="*/ 282256793 h 121"/>
              <a:gd name="T46" fmla="*/ 483870708 w 241"/>
              <a:gd name="T47" fmla="*/ 282256793 h 121"/>
              <a:gd name="T48" fmla="*/ 524193251 w 241"/>
              <a:gd name="T49" fmla="*/ 282256793 h 121"/>
              <a:gd name="T50" fmla="*/ 564515793 w 241"/>
              <a:gd name="T51" fmla="*/ 262095601 h 121"/>
              <a:gd name="T52" fmla="*/ 544354522 w 241"/>
              <a:gd name="T53" fmla="*/ 262095601 h 121"/>
              <a:gd name="T54" fmla="*/ 524193251 w 241"/>
              <a:gd name="T55" fmla="*/ 241934408 h 121"/>
              <a:gd name="T56" fmla="*/ 544354522 w 241"/>
              <a:gd name="T57" fmla="*/ 241934408 h 121"/>
              <a:gd name="T58" fmla="*/ 564515793 w 241"/>
              <a:gd name="T59" fmla="*/ 221773216 h 121"/>
              <a:gd name="T60" fmla="*/ 584677064 w 241"/>
              <a:gd name="T61" fmla="*/ 241934408 h 121"/>
              <a:gd name="T62" fmla="*/ 604838336 w 241"/>
              <a:gd name="T63" fmla="*/ 201611974 h 121"/>
              <a:gd name="T64" fmla="*/ 524193251 w 241"/>
              <a:gd name="T65" fmla="*/ 181450782 h 121"/>
              <a:gd name="T66" fmla="*/ 524193251 w 241"/>
              <a:gd name="T67" fmla="*/ 181450782 h 121"/>
              <a:gd name="T68" fmla="*/ 483870708 w 241"/>
              <a:gd name="T69" fmla="*/ 161289589 h 121"/>
              <a:gd name="T70" fmla="*/ 463709437 w 241"/>
              <a:gd name="T71" fmla="*/ 120967204 h 121"/>
              <a:gd name="T72" fmla="*/ 423386895 w 241"/>
              <a:gd name="T73" fmla="*/ 80644795 h 121"/>
              <a:gd name="T74" fmla="*/ 443548166 w 241"/>
              <a:gd name="T75" fmla="*/ 60483602 h 121"/>
              <a:gd name="T76" fmla="*/ 383064253 w 241"/>
              <a:gd name="T77" fmla="*/ 20161199 h 121"/>
              <a:gd name="T78" fmla="*/ 423386895 w 241"/>
              <a:gd name="T79" fmla="*/ 80644795 h 121"/>
              <a:gd name="T80" fmla="*/ 383064253 w 241"/>
              <a:gd name="T81" fmla="*/ 80644795 h 121"/>
              <a:gd name="T82" fmla="*/ 362902982 w 241"/>
              <a:gd name="T83" fmla="*/ 100805987 h 121"/>
              <a:gd name="T84" fmla="*/ 342741710 w 241"/>
              <a:gd name="T85" fmla="*/ 100805987 h 121"/>
              <a:gd name="T86" fmla="*/ 362902982 w 241"/>
              <a:gd name="T87" fmla="*/ 60483602 h 121"/>
              <a:gd name="T88" fmla="*/ 342741710 w 241"/>
              <a:gd name="T89" fmla="*/ 40322397 h 121"/>
              <a:gd name="T90" fmla="*/ 322580439 w 241"/>
              <a:gd name="T91" fmla="*/ 20161199 h 121"/>
              <a:gd name="T92" fmla="*/ 282257897 w 241"/>
              <a:gd name="T93" fmla="*/ 60483602 h 121"/>
              <a:gd name="T94" fmla="*/ 241935354 w 241"/>
              <a:gd name="T95" fmla="*/ 80644795 h 121"/>
              <a:gd name="T96" fmla="*/ 181451491 w 241"/>
              <a:gd name="T97" fmla="*/ 60483602 h 121"/>
              <a:gd name="T98" fmla="*/ 161290220 w 241"/>
              <a:gd name="T99" fmla="*/ 0 h 12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41"/>
              <a:gd name="T151" fmla="*/ 0 h 121"/>
              <a:gd name="T152" fmla="*/ 241 w 241"/>
              <a:gd name="T153" fmla="*/ 121 h 12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41" h="121">
                <a:moveTo>
                  <a:pt x="64" y="0"/>
                </a:moveTo>
                <a:lnTo>
                  <a:pt x="48" y="16"/>
                </a:lnTo>
                <a:lnTo>
                  <a:pt x="40" y="16"/>
                </a:lnTo>
                <a:lnTo>
                  <a:pt x="32" y="16"/>
                </a:lnTo>
                <a:lnTo>
                  <a:pt x="24" y="16"/>
                </a:lnTo>
                <a:lnTo>
                  <a:pt x="24" y="32"/>
                </a:lnTo>
                <a:lnTo>
                  <a:pt x="16" y="32"/>
                </a:lnTo>
                <a:lnTo>
                  <a:pt x="8" y="48"/>
                </a:lnTo>
                <a:lnTo>
                  <a:pt x="0" y="48"/>
                </a:lnTo>
                <a:lnTo>
                  <a:pt x="16" y="48"/>
                </a:lnTo>
                <a:lnTo>
                  <a:pt x="24" y="48"/>
                </a:lnTo>
                <a:lnTo>
                  <a:pt x="24" y="56"/>
                </a:lnTo>
                <a:lnTo>
                  <a:pt x="16" y="56"/>
                </a:lnTo>
                <a:lnTo>
                  <a:pt x="32" y="56"/>
                </a:lnTo>
                <a:lnTo>
                  <a:pt x="32" y="48"/>
                </a:lnTo>
                <a:lnTo>
                  <a:pt x="56" y="48"/>
                </a:lnTo>
                <a:lnTo>
                  <a:pt x="64" y="56"/>
                </a:lnTo>
                <a:lnTo>
                  <a:pt x="40" y="56"/>
                </a:lnTo>
                <a:lnTo>
                  <a:pt x="32" y="64"/>
                </a:lnTo>
                <a:lnTo>
                  <a:pt x="24" y="64"/>
                </a:lnTo>
                <a:lnTo>
                  <a:pt x="24" y="72"/>
                </a:lnTo>
                <a:lnTo>
                  <a:pt x="64" y="72"/>
                </a:lnTo>
                <a:lnTo>
                  <a:pt x="72" y="64"/>
                </a:lnTo>
                <a:lnTo>
                  <a:pt x="80" y="72"/>
                </a:lnTo>
                <a:lnTo>
                  <a:pt x="88" y="64"/>
                </a:lnTo>
                <a:lnTo>
                  <a:pt x="88" y="72"/>
                </a:lnTo>
                <a:lnTo>
                  <a:pt x="104" y="72"/>
                </a:lnTo>
                <a:lnTo>
                  <a:pt x="96" y="80"/>
                </a:lnTo>
                <a:lnTo>
                  <a:pt x="64" y="80"/>
                </a:lnTo>
                <a:lnTo>
                  <a:pt x="56" y="88"/>
                </a:lnTo>
                <a:lnTo>
                  <a:pt x="32" y="88"/>
                </a:lnTo>
                <a:lnTo>
                  <a:pt x="32" y="96"/>
                </a:lnTo>
                <a:lnTo>
                  <a:pt x="40" y="96"/>
                </a:lnTo>
                <a:lnTo>
                  <a:pt x="40" y="104"/>
                </a:lnTo>
                <a:lnTo>
                  <a:pt x="72" y="112"/>
                </a:lnTo>
                <a:lnTo>
                  <a:pt x="72" y="120"/>
                </a:lnTo>
                <a:lnTo>
                  <a:pt x="80" y="120"/>
                </a:lnTo>
                <a:lnTo>
                  <a:pt x="128" y="120"/>
                </a:lnTo>
                <a:lnTo>
                  <a:pt x="128" y="112"/>
                </a:lnTo>
                <a:lnTo>
                  <a:pt x="144" y="104"/>
                </a:lnTo>
                <a:lnTo>
                  <a:pt x="152" y="104"/>
                </a:lnTo>
                <a:lnTo>
                  <a:pt x="168" y="88"/>
                </a:lnTo>
                <a:lnTo>
                  <a:pt x="176" y="88"/>
                </a:lnTo>
                <a:lnTo>
                  <a:pt x="168" y="104"/>
                </a:lnTo>
                <a:lnTo>
                  <a:pt x="184" y="104"/>
                </a:lnTo>
                <a:lnTo>
                  <a:pt x="184" y="112"/>
                </a:lnTo>
                <a:lnTo>
                  <a:pt x="192" y="104"/>
                </a:lnTo>
                <a:lnTo>
                  <a:pt x="192" y="112"/>
                </a:lnTo>
                <a:lnTo>
                  <a:pt x="200" y="112"/>
                </a:lnTo>
                <a:lnTo>
                  <a:pt x="208" y="112"/>
                </a:lnTo>
                <a:lnTo>
                  <a:pt x="224" y="112"/>
                </a:lnTo>
                <a:lnTo>
                  <a:pt x="224" y="104"/>
                </a:lnTo>
                <a:lnTo>
                  <a:pt x="216" y="96"/>
                </a:lnTo>
                <a:lnTo>
                  <a:pt x="216" y="104"/>
                </a:lnTo>
                <a:lnTo>
                  <a:pt x="208" y="104"/>
                </a:lnTo>
                <a:lnTo>
                  <a:pt x="208" y="96"/>
                </a:lnTo>
                <a:lnTo>
                  <a:pt x="224" y="96"/>
                </a:lnTo>
                <a:lnTo>
                  <a:pt x="216" y="96"/>
                </a:lnTo>
                <a:lnTo>
                  <a:pt x="216" y="88"/>
                </a:lnTo>
                <a:lnTo>
                  <a:pt x="224" y="88"/>
                </a:lnTo>
                <a:lnTo>
                  <a:pt x="232" y="88"/>
                </a:lnTo>
                <a:lnTo>
                  <a:pt x="232" y="96"/>
                </a:lnTo>
                <a:lnTo>
                  <a:pt x="240" y="88"/>
                </a:lnTo>
                <a:lnTo>
                  <a:pt x="240" y="80"/>
                </a:lnTo>
                <a:lnTo>
                  <a:pt x="224" y="80"/>
                </a:lnTo>
                <a:lnTo>
                  <a:pt x="208" y="72"/>
                </a:lnTo>
                <a:lnTo>
                  <a:pt x="208" y="64"/>
                </a:lnTo>
                <a:lnTo>
                  <a:pt x="208" y="72"/>
                </a:lnTo>
                <a:lnTo>
                  <a:pt x="192" y="72"/>
                </a:lnTo>
                <a:lnTo>
                  <a:pt x="192" y="64"/>
                </a:lnTo>
                <a:lnTo>
                  <a:pt x="192" y="48"/>
                </a:lnTo>
                <a:lnTo>
                  <a:pt x="184" y="48"/>
                </a:lnTo>
                <a:lnTo>
                  <a:pt x="176" y="32"/>
                </a:lnTo>
                <a:lnTo>
                  <a:pt x="168" y="32"/>
                </a:lnTo>
                <a:lnTo>
                  <a:pt x="176" y="32"/>
                </a:lnTo>
                <a:lnTo>
                  <a:pt x="176" y="24"/>
                </a:lnTo>
                <a:lnTo>
                  <a:pt x="152" y="0"/>
                </a:lnTo>
                <a:lnTo>
                  <a:pt x="152" y="8"/>
                </a:lnTo>
                <a:lnTo>
                  <a:pt x="152" y="24"/>
                </a:lnTo>
                <a:lnTo>
                  <a:pt x="168" y="32"/>
                </a:lnTo>
                <a:lnTo>
                  <a:pt x="160" y="32"/>
                </a:lnTo>
                <a:lnTo>
                  <a:pt x="152" y="32"/>
                </a:lnTo>
                <a:lnTo>
                  <a:pt x="152" y="40"/>
                </a:lnTo>
                <a:lnTo>
                  <a:pt x="144" y="40"/>
                </a:lnTo>
                <a:lnTo>
                  <a:pt x="136" y="48"/>
                </a:lnTo>
                <a:lnTo>
                  <a:pt x="136" y="40"/>
                </a:lnTo>
                <a:lnTo>
                  <a:pt x="144" y="32"/>
                </a:lnTo>
                <a:lnTo>
                  <a:pt x="144" y="24"/>
                </a:lnTo>
                <a:lnTo>
                  <a:pt x="136" y="24"/>
                </a:lnTo>
                <a:lnTo>
                  <a:pt x="136" y="16"/>
                </a:lnTo>
                <a:lnTo>
                  <a:pt x="128" y="16"/>
                </a:lnTo>
                <a:lnTo>
                  <a:pt x="128" y="8"/>
                </a:lnTo>
                <a:lnTo>
                  <a:pt x="120" y="24"/>
                </a:lnTo>
                <a:lnTo>
                  <a:pt x="112" y="24"/>
                </a:lnTo>
                <a:lnTo>
                  <a:pt x="96" y="8"/>
                </a:lnTo>
                <a:lnTo>
                  <a:pt x="96" y="32"/>
                </a:lnTo>
                <a:lnTo>
                  <a:pt x="88" y="32"/>
                </a:lnTo>
                <a:lnTo>
                  <a:pt x="72" y="24"/>
                </a:lnTo>
                <a:lnTo>
                  <a:pt x="72" y="0"/>
                </a:lnTo>
                <a:lnTo>
                  <a:pt x="64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6" name="Freeform 210"/>
          <p:cNvSpPr>
            <a:spLocks/>
          </p:cNvSpPr>
          <p:nvPr/>
        </p:nvSpPr>
        <p:spPr bwMode="auto">
          <a:xfrm>
            <a:off x="2387600" y="1944688"/>
            <a:ext cx="14288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1953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7" name="Freeform 211"/>
          <p:cNvSpPr>
            <a:spLocks/>
          </p:cNvSpPr>
          <p:nvPr/>
        </p:nvSpPr>
        <p:spPr bwMode="auto">
          <a:xfrm>
            <a:off x="2425700" y="1982788"/>
            <a:ext cx="14288" cy="1587"/>
          </a:xfrm>
          <a:custGeom>
            <a:avLst/>
            <a:gdLst>
              <a:gd name="T0" fmla="*/ 20161953 w 9"/>
              <a:gd name="T1" fmla="*/ 0 h 1"/>
              <a:gd name="T2" fmla="*/ 20161953 w 9"/>
              <a:gd name="T3" fmla="*/ 0 h 1"/>
              <a:gd name="T4" fmla="*/ 0 w 9"/>
              <a:gd name="T5" fmla="*/ 0 h 1"/>
              <a:gd name="T6" fmla="*/ 20161953 w 9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"/>
              <a:gd name="T14" fmla="*/ 9 w 9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">
                <a:moveTo>
                  <a:pt x="8" y="0"/>
                </a:moveTo>
                <a:lnTo>
                  <a:pt x="8" y="0"/>
                </a:ln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8" name="Freeform 212"/>
          <p:cNvSpPr>
            <a:spLocks/>
          </p:cNvSpPr>
          <p:nvPr/>
        </p:nvSpPr>
        <p:spPr bwMode="auto">
          <a:xfrm>
            <a:off x="2324100" y="20589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9" name="Freeform 213"/>
          <p:cNvSpPr>
            <a:spLocks/>
          </p:cNvSpPr>
          <p:nvPr/>
        </p:nvSpPr>
        <p:spPr bwMode="auto">
          <a:xfrm>
            <a:off x="2590800" y="2084388"/>
            <a:ext cx="14288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0 h 9"/>
              <a:gd name="T4" fmla="*/ 20161953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10" name="Freeform 214"/>
          <p:cNvSpPr>
            <a:spLocks/>
          </p:cNvSpPr>
          <p:nvPr/>
        </p:nvSpPr>
        <p:spPr bwMode="auto">
          <a:xfrm>
            <a:off x="2349500" y="2084388"/>
            <a:ext cx="77788" cy="65087"/>
          </a:xfrm>
          <a:custGeom>
            <a:avLst/>
            <a:gdLst>
              <a:gd name="T0" fmla="*/ 40322759 w 49"/>
              <a:gd name="T1" fmla="*/ 0 h 41"/>
              <a:gd name="T2" fmla="*/ 40322759 w 49"/>
              <a:gd name="T3" fmla="*/ 0 h 41"/>
              <a:gd name="T4" fmla="*/ 20161380 w 49"/>
              <a:gd name="T5" fmla="*/ 20161094 h 41"/>
              <a:gd name="T6" fmla="*/ 20161380 w 49"/>
              <a:gd name="T7" fmla="*/ 40322188 h 41"/>
              <a:gd name="T8" fmla="*/ 0 w 49"/>
              <a:gd name="T9" fmla="*/ 40322188 h 41"/>
              <a:gd name="T10" fmla="*/ 0 w 49"/>
              <a:gd name="T11" fmla="*/ 60483288 h 41"/>
              <a:gd name="T12" fmla="*/ 20161380 w 49"/>
              <a:gd name="T13" fmla="*/ 60483288 h 41"/>
              <a:gd name="T14" fmla="*/ 20161380 w 49"/>
              <a:gd name="T15" fmla="*/ 80644375 h 41"/>
              <a:gd name="T16" fmla="*/ 60484145 w 49"/>
              <a:gd name="T17" fmla="*/ 100805463 h 41"/>
              <a:gd name="T18" fmla="*/ 60484145 w 49"/>
              <a:gd name="T19" fmla="*/ 80644375 h 41"/>
              <a:gd name="T20" fmla="*/ 80645518 w 49"/>
              <a:gd name="T21" fmla="*/ 80644375 h 41"/>
              <a:gd name="T22" fmla="*/ 120968289 w 49"/>
              <a:gd name="T23" fmla="*/ 80644375 h 41"/>
              <a:gd name="T24" fmla="*/ 100806891 w 49"/>
              <a:gd name="T25" fmla="*/ 60483288 h 41"/>
              <a:gd name="T26" fmla="*/ 100806891 w 49"/>
              <a:gd name="T27" fmla="*/ 40322188 h 41"/>
              <a:gd name="T28" fmla="*/ 40322759 w 49"/>
              <a:gd name="T29" fmla="*/ 0 h 4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9"/>
              <a:gd name="T46" fmla="*/ 0 h 41"/>
              <a:gd name="T47" fmla="*/ 49 w 49"/>
              <a:gd name="T48" fmla="*/ 41 h 4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9" h="41">
                <a:moveTo>
                  <a:pt x="16" y="0"/>
                </a:moveTo>
                <a:lnTo>
                  <a:pt x="16" y="0"/>
                </a:lnTo>
                <a:lnTo>
                  <a:pt x="8" y="8"/>
                </a:lnTo>
                <a:lnTo>
                  <a:pt x="8" y="16"/>
                </a:lnTo>
                <a:lnTo>
                  <a:pt x="0" y="16"/>
                </a:lnTo>
                <a:lnTo>
                  <a:pt x="0" y="24"/>
                </a:lnTo>
                <a:lnTo>
                  <a:pt x="8" y="24"/>
                </a:lnTo>
                <a:lnTo>
                  <a:pt x="8" y="32"/>
                </a:lnTo>
                <a:lnTo>
                  <a:pt x="24" y="40"/>
                </a:lnTo>
                <a:lnTo>
                  <a:pt x="24" y="32"/>
                </a:lnTo>
                <a:lnTo>
                  <a:pt x="32" y="32"/>
                </a:lnTo>
                <a:lnTo>
                  <a:pt x="48" y="32"/>
                </a:lnTo>
                <a:lnTo>
                  <a:pt x="40" y="24"/>
                </a:lnTo>
                <a:lnTo>
                  <a:pt x="40" y="16"/>
                </a:lnTo>
                <a:lnTo>
                  <a:pt x="16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11" name="Freeform 215"/>
          <p:cNvSpPr>
            <a:spLocks/>
          </p:cNvSpPr>
          <p:nvPr/>
        </p:nvSpPr>
        <p:spPr bwMode="auto">
          <a:xfrm>
            <a:off x="2311400" y="2109788"/>
            <a:ext cx="14288" cy="14287"/>
          </a:xfrm>
          <a:custGeom>
            <a:avLst/>
            <a:gdLst>
              <a:gd name="T0" fmla="*/ 20161953 w 9"/>
              <a:gd name="T1" fmla="*/ 0 h 9"/>
              <a:gd name="T2" fmla="*/ 0 w 9"/>
              <a:gd name="T3" fmla="*/ 20160542 h 9"/>
              <a:gd name="T4" fmla="*/ 20161953 w 9"/>
              <a:gd name="T5" fmla="*/ 20160542 h 9"/>
              <a:gd name="T6" fmla="*/ 20161953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12" name="Freeform 216"/>
          <p:cNvSpPr>
            <a:spLocks/>
          </p:cNvSpPr>
          <p:nvPr/>
        </p:nvSpPr>
        <p:spPr bwMode="auto">
          <a:xfrm>
            <a:off x="2298700" y="21224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13" name="Freeform 217"/>
          <p:cNvSpPr>
            <a:spLocks/>
          </p:cNvSpPr>
          <p:nvPr/>
        </p:nvSpPr>
        <p:spPr bwMode="auto">
          <a:xfrm>
            <a:off x="2197100" y="21351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14" name="Freeform 218"/>
          <p:cNvSpPr>
            <a:spLocks/>
          </p:cNvSpPr>
          <p:nvPr/>
        </p:nvSpPr>
        <p:spPr bwMode="auto">
          <a:xfrm>
            <a:off x="2235200" y="2135188"/>
            <a:ext cx="14288" cy="1587"/>
          </a:xfrm>
          <a:custGeom>
            <a:avLst/>
            <a:gdLst>
              <a:gd name="T0" fmla="*/ 0 w 9"/>
              <a:gd name="T1" fmla="*/ 0 h 1"/>
              <a:gd name="T2" fmla="*/ 20161953 w 9"/>
              <a:gd name="T3" fmla="*/ 0 h 1"/>
              <a:gd name="T4" fmla="*/ 0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0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15" name="Freeform 219"/>
          <p:cNvSpPr>
            <a:spLocks/>
          </p:cNvSpPr>
          <p:nvPr/>
        </p:nvSpPr>
        <p:spPr bwMode="auto">
          <a:xfrm>
            <a:off x="2590800" y="217328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16" name="Freeform 220"/>
          <p:cNvSpPr>
            <a:spLocks/>
          </p:cNvSpPr>
          <p:nvPr/>
        </p:nvSpPr>
        <p:spPr bwMode="auto">
          <a:xfrm>
            <a:off x="1854200" y="2198688"/>
            <a:ext cx="128588" cy="77787"/>
          </a:xfrm>
          <a:custGeom>
            <a:avLst/>
            <a:gdLst>
              <a:gd name="T0" fmla="*/ 120967974 w 81"/>
              <a:gd name="T1" fmla="*/ 0 h 49"/>
              <a:gd name="T2" fmla="*/ 161290616 w 81"/>
              <a:gd name="T3" fmla="*/ 0 h 49"/>
              <a:gd name="T4" fmla="*/ 161290616 w 81"/>
              <a:gd name="T5" fmla="*/ 20161120 h 49"/>
              <a:gd name="T6" fmla="*/ 141129295 w 81"/>
              <a:gd name="T7" fmla="*/ 0 h 49"/>
              <a:gd name="T8" fmla="*/ 120967974 w 81"/>
              <a:gd name="T9" fmla="*/ 20161120 h 49"/>
              <a:gd name="T10" fmla="*/ 141129295 w 81"/>
              <a:gd name="T11" fmla="*/ 20161120 h 49"/>
              <a:gd name="T12" fmla="*/ 201613258 w 81"/>
              <a:gd name="T13" fmla="*/ 40322241 h 49"/>
              <a:gd name="T14" fmla="*/ 201613258 w 81"/>
              <a:gd name="T15" fmla="*/ 20161120 h 49"/>
              <a:gd name="T16" fmla="*/ 201613258 w 81"/>
              <a:gd name="T17" fmla="*/ 40322241 h 49"/>
              <a:gd name="T18" fmla="*/ 201613258 w 81"/>
              <a:gd name="T19" fmla="*/ 60483367 h 49"/>
              <a:gd name="T20" fmla="*/ 201613258 w 81"/>
              <a:gd name="T21" fmla="*/ 80644481 h 49"/>
              <a:gd name="T22" fmla="*/ 141129295 w 81"/>
              <a:gd name="T23" fmla="*/ 80644481 h 49"/>
              <a:gd name="T24" fmla="*/ 161290616 w 81"/>
              <a:gd name="T25" fmla="*/ 100805595 h 49"/>
              <a:gd name="T26" fmla="*/ 120967974 w 81"/>
              <a:gd name="T27" fmla="*/ 100805595 h 49"/>
              <a:gd name="T28" fmla="*/ 100806629 w 81"/>
              <a:gd name="T29" fmla="*/ 120966734 h 49"/>
              <a:gd name="T30" fmla="*/ 80645308 w 81"/>
              <a:gd name="T31" fmla="*/ 120966734 h 49"/>
              <a:gd name="T32" fmla="*/ 120967974 w 81"/>
              <a:gd name="T33" fmla="*/ 100805595 h 49"/>
              <a:gd name="T34" fmla="*/ 141129295 w 81"/>
              <a:gd name="T35" fmla="*/ 100805595 h 49"/>
              <a:gd name="T36" fmla="*/ 120967974 w 81"/>
              <a:gd name="T37" fmla="*/ 80644481 h 49"/>
              <a:gd name="T38" fmla="*/ 100806629 w 81"/>
              <a:gd name="T39" fmla="*/ 80644481 h 49"/>
              <a:gd name="T40" fmla="*/ 100806629 w 81"/>
              <a:gd name="T41" fmla="*/ 100805595 h 49"/>
              <a:gd name="T42" fmla="*/ 40322654 w 81"/>
              <a:gd name="T43" fmla="*/ 120966734 h 49"/>
              <a:gd name="T44" fmla="*/ 40322654 w 81"/>
              <a:gd name="T45" fmla="*/ 100805595 h 49"/>
              <a:gd name="T46" fmla="*/ 40322654 w 81"/>
              <a:gd name="T47" fmla="*/ 80644481 h 49"/>
              <a:gd name="T48" fmla="*/ 60483987 w 81"/>
              <a:gd name="T49" fmla="*/ 60483367 h 49"/>
              <a:gd name="T50" fmla="*/ 40322654 w 81"/>
              <a:gd name="T51" fmla="*/ 60483367 h 49"/>
              <a:gd name="T52" fmla="*/ 80645308 w 81"/>
              <a:gd name="T53" fmla="*/ 60483367 h 49"/>
              <a:gd name="T54" fmla="*/ 60483987 w 81"/>
              <a:gd name="T55" fmla="*/ 20161120 h 49"/>
              <a:gd name="T56" fmla="*/ 20161327 w 81"/>
              <a:gd name="T57" fmla="*/ 20161120 h 49"/>
              <a:gd name="T58" fmla="*/ 0 w 81"/>
              <a:gd name="T59" fmla="*/ 20161120 h 49"/>
              <a:gd name="T60" fmla="*/ 60483987 w 81"/>
              <a:gd name="T61" fmla="*/ 20161120 h 49"/>
              <a:gd name="T62" fmla="*/ 120967974 w 81"/>
              <a:gd name="T63" fmla="*/ 0 h 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1"/>
              <a:gd name="T97" fmla="*/ 0 h 49"/>
              <a:gd name="T98" fmla="*/ 81 w 81"/>
              <a:gd name="T99" fmla="*/ 49 h 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1" h="49">
                <a:moveTo>
                  <a:pt x="48" y="0"/>
                </a:moveTo>
                <a:lnTo>
                  <a:pt x="64" y="0"/>
                </a:lnTo>
                <a:lnTo>
                  <a:pt x="64" y="8"/>
                </a:lnTo>
                <a:lnTo>
                  <a:pt x="56" y="0"/>
                </a:lnTo>
                <a:lnTo>
                  <a:pt x="48" y="8"/>
                </a:lnTo>
                <a:lnTo>
                  <a:pt x="56" y="8"/>
                </a:lnTo>
                <a:lnTo>
                  <a:pt x="80" y="16"/>
                </a:lnTo>
                <a:lnTo>
                  <a:pt x="80" y="8"/>
                </a:lnTo>
                <a:lnTo>
                  <a:pt x="80" y="16"/>
                </a:lnTo>
                <a:lnTo>
                  <a:pt x="80" y="24"/>
                </a:lnTo>
                <a:lnTo>
                  <a:pt x="80" y="32"/>
                </a:lnTo>
                <a:lnTo>
                  <a:pt x="56" y="32"/>
                </a:lnTo>
                <a:lnTo>
                  <a:pt x="64" y="40"/>
                </a:lnTo>
                <a:lnTo>
                  <a:pt x="48" y="40"/>
                </a:lnTo>
                <a:lnTo>
                  <a:pt x="40" y="48"/>
                </a:lnTo>
                <a:lnTo>
                  <a:pt x="32" y="48"/>
                </a:lnTo>
                <a:lnTo>
                  <a:pt x="48" y="40"/>
                </a:lnTo>
                <a:lnTo>
                  <a:pt x="56" y="40"/>
                </a:lnTo>
                <a:lnTo>
                  <a:pt x="48" y="32"/>
                </a:lnTo>
                <a:lnTo>
                  <a:pt x="40" y="32"/>
                </a:lnTo>
                <a:lnTo>
                  <a:pt x="40" y="40"/>
                </a:lnTo>
                <a:lnTo>
                  <a:pt x="16" y="48"/>
                </a:lnTo>
                <a:lnTo>
                  <a:pt x="16" y="40"/>
                </a:lnTo>
                <a:lnTo>
                  <a:pt x="16" y="32"/>
                </a:lnTo>
                <a:lnTo>
                  <a:pt x="24" y="24"/>
                </a:lnTo>
                <a:lnTo>
                  <a:pt x="16" y="24"/>
                </a:lnTo>
                <a:lnTo>
                  <a:pt x="32" y="24"/>
                </a:lnTo>
                <a:lnTo>
                  <a:pt x="24" y="8"/>
                </a:lnTo>
                <a:lnTo>
                  <a:pt x="8" y="8"/>
                </a:lnTo>
                <a:lnTo>
                  <a:pt x="0" y="8"/>
                </a:lnTo>
                <a:lnTo>
                  <a:pt x="24" y="8"/>
                </a:lnTo>
                <a:lnTo>
                  <a:pt x="4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17" name="Freeform 221"/>
          <p:cNvSpPr>
            <a:spLocks/>
          </p:cNvSpPr>
          <p:nvPr/>
        </p:nvSpPr>
        <p:spPr bwMode="auto">
          <a:xfrm>
            <a:off x="2628900" y="22113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18" name="Freeform 222"/>
          <p:cNvSpPr>
            <a:spLocks/>
          </p:cNvSpPr>
          <p:nvPr/>
        </p:nvSpPr>
        <p:spPr bwMode="auto">
          <a:xfrm>
            <a:off x="2616200" y="2236788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20160542 h 9"/>
              <a:gd name="T4" fmla="*/ 20161953 w 9"/>
              <a:gd name="T5" fmla="*/ 0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19" name="Freeform 223"/>
          <p:cNvSpPr>
            <a:spLocks/>
          </p:cNvSpPr>
          <p:nvPr/>
        </p:nvSpPr>
        <p:spPr bwMode="auto">
          <a:xfrm>
            <a:off x="2590800" y="2249488"/>
            <a:ext cx="103188" cy="77787"/>
          </a:xfrm>
          <a:custGeom>
            <a:avLst/>
            <a:gdLst>
              <a:gd name="T0" fmla="*/ 40322689 w 65"/>
              <a:gd name="T1" fmla="*/ 0 h 49"/>
              <a:gd name="T2" fmla="*/ 40322689 w 65"/>
              <a:gd name="T3" fmla="*/ 80644481 h 49"/>
              <a:gd name="T4" fmla="*/ 0 w 65"/>
              <a:gd name="T5" fmla="*/ 80644481 h 49"/>
              <a:gd name="T6" fmla="*/ 0 w 65"/>
              <a:gd name="T7" fmla="*/ 100805595 h 49"/>
              <a:gd name="T8" fmla="*/ 20161344 w 65"/>
              <a:gd name="T9" fmla="*/ 100805595 h 49"/>
              <a:gd name="T10" fmla="*/ 40322689 w 65"/>
              <a:gd name="T11" fmla="*/ 100805595 h 49"/>
              <a:gd name="T12" fmla="*/ 40322689 w 65"/>
              <a:gd name="T13" fmla="*/ 120966734 h 49"/>
              <a:gd name="T14" fmla="*/ 60484039 w 65"/>
              <a:gd name="T15" fmla="*/ 120966734 h 49"/>
              <a:gd name="T16" fmla="*/ 60484039 w 65"/>
              <a:gd name="T17" fmla="*/ 100805595 h 49"/>
              <a:gd name="T18" fmla="*/ 60484039 w 65"/>
              <a:gd name="T19" fmla="*/ 80644481 h 49"/>
              <a:gd name="T20" fmla="*/ 100806716 w 65"/>
              <a:gd name="T21" fmla="*/ 60483367 h 49"/>
              <a:gd name="T22" fmla="*/ 100806716 w 65"/>
              <a:gd name="T23" fmla="*/ 80644481 h 49"/>
              <a:gd name="T24" fmla="*/ 100806716 w 65"/>
              <a:gd name="T25" fmla="*/ 100805595 h 49"/>
              <a:gd name="T26" fmla="*/ 161290755 w 65"/>
              <a:gd name="T27" fmla="*/ 100805595 h 49"/>
              <a:gd name="T28" fmla="*/ 161290755 w 65"/>
              <a:gd name="T29" fmla="*/ 80644481 h 49"/>
              <a:gd name="T30" fmla="*/ 120968079 w 65"/>
              <a:gd name="T31" fmla="*/ 80644481 h 49"/>
              <a:gd name="T32" fmla="*/ 60484039 w 65"/>
              <a:gd name="T33" fmla="*/ 20161120 h 49"/>
              <a:gd name="T34" fmla="*/ 40322689 w 65"/>
              <a:gd name="T35" fmla="*/ 20161120 h 49"/>
              <a:gd name="T36" fmla="*/ 60484039 w 65"/>
              <a:gd name="T37" fmla="*/ 0 h 49"/>
              <a:gd name="T38" fmla="*/ 40322689 w 65"/>
              <a:gd name="T39" fmla="*/ 0 h 4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5"/>
              <a:gd name="T61" fmla="*/ 0 h 49"/>
              <a:gd name="T62" fmla="*/ 65 w 65"/>
              <a:gd name="T63" fmla="*/ 49 h 4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5" h="49">
                <a:moveTo>
                  <a:pt x="16" y="0"/>
                </a:moveTo>
                <a:lnTo>
                  <a:pt x="16" y="32"/>
                </a:lnTo>
                <a:lnTo>
                  <a:pt x="0" y="32"/>
                </a:lnTo>
                <a:lnTo>
                  <a:pt x="0" y="40"/>
                </a:lnTo>
                <a:lnTo>
                  <a:pt x="8" y="40"/>
                </a:lnTo>
                <a:lnTo>
                  <a:pt x="16" y="40"/>
                </a:lnTo>
                <a:lnTo>
                  <a:pt x="16" y="48"/>
                </a:lnTo>
                <a:lnTo>
                  <a:pt x="24" y="48"/>
                </a:lnTo>
                <a:lnTo>
                  <a:pt x="24" y="40"/>
                </a:lnTo>
                <a:lnTo>
                  <a:pt x="24" y="32"/>
                </a:lnTo>
                <a:lnTo>
                  <a:pt x="40" y="24"/>
                </a:lnTo>
                <a:lnTo>
                  <a:pt x="40" y="32"/>
                </a:lnTo>
                <a:lnTo>
                  <a:pt x="40" y="40"/>
                </a:lnTo>
                <a:lnTo>
                  <a:pt x="64" y="40"/>
                </a:lnTo>
                <a:lnTo>
                  <a:pt x="64" y="32"/>
                </a:lnTo>
                <a:lnTo>
                  <a:pt x="48" y="32"/>
                </a:lnTo>
                <a:lnTo>
                  <a:pt x="24" y="8"/>
                </a:lnTo>
                <a:lnTo>
                  <a:pt x="16" y="8"/>
                </a:lnTo>
                <a:lnTo>
                  <a:pt x="24" y="0"/>
                </a:lnTo>
                <a:lnTo>
                  <a:pt x="16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20" name="Rectangle 224"/>
          <p:cNvSpPr>
            <a:spLocks noChangeArrowheads="1"/>
          </p:cNvSpPr>
          <p:nvPr/>
        </p:nvSpPr>
        <p:spPr bwMode="auto">
          <a:xfrm>
            <a:off x="1955800" y="2262188"/>
            <a:ext cx="0" cy="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21" name="Freeform 225"/>
          <p:cNvSpPr>
            <a:spLocks/>
          </p:cNvSpPr>
          <p:nvPr/>
        </p:nvSpPr>
        <p:spPr bwMode="auto">
          <a:xfrm>
            <a:off x="2298700" y="2287588"/>
            <a:ext cx="26988" cy="26987"/>
          </a:xfrm>
          <a:custGeom>
            <a:avLst/>
            <a:gdLst>
              <a:gd name="T0" fmla="*/ 20161621 w 17"/>
              <a:gd name="T1" fmla="*/ 0 h 17"/>
              <a:gd name="T2" fmla="*/ 20161621 w 17"/>
              <a:gd name="T3" fmla="*/ 0 h 17"/>
              <a:gd name="T4" fmla="*/ 40323241 w 17"/>
              <a:gd name="T5" fmla="*/ 20160874 h 17"/>
              <a:gd name="T6" fmla="*/ 20161621 w 17"/>
              <a:gd name="T7" fmla="*/ 40321747 h 17"/>
              <a:gd name="T8" fmla="*/ 0 w 17"/>
              <a:gd name="T9" fmla="*/ 40321747 h 17"/>
              <a:gd name="T10" fmla="*/ 0 w 17"/>
              <a:gd name="T11" fmla="*/ 20160874 h 17"/>
              <a:gd name="T12" fmla="*/ 20161621 w 17"/>
              <a:gd name="T13" fmla="*/ 0 h 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"/>
              <a:gd name="T22" fmla="*/ 0 h 17"/>
              <a:gd name="T23" fmla="*/ 17 w 17"/>
              <a:gd name="T24" fmla="*/ 17 h 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" h="17">
                <a:moveTo>
                  <a:pt x="8" y="0"/>
                </a:moveTo>
                <a:lnTo>
                  <a:pt x="8" y="0"/>
                </a:lnTo>
                <a:lnTo>
                  <a:pt x="16" y="8"/>
                </a:lnTo>
                <a:lnTo>
                  <a:pt x="8" y="16"/>
                </a:lnTo>
                <a:lnTo>
                  <a:pt x="0" y="16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22" name="Freeform 226"/>
          <p:cNvSpPr>
            <a:spLocks/>
          </p:cNvSpPr>
          <p:nvPr/>
        </p:nvSpPr>
        <p:spPr bwMode="auto">
          <a:xfrm>
            <a:off x="1917700" y="2312988"/>
            <a:ext cx="52388" cy="14287"/>
          </a:xfrm>
          <a:custGeom>
            <a:avLst/>
            <a:gdLst>
              <a:gd name="T0" fmla="*/ 40322879 w 33"/>
              <a:gd name="T1" fmla="*/ 0 h 9"/>
              <a:gd name="T2" fmla="*/ 60484324 w 33"/>
              <a:gd name="T3" fmla="*/ 0 h 9"/>
              <a:gd name="T4" fmla="*/ 80645757 w 33"/>
              <a:gd name="T5" fmla="*/ 0 h 9"/>
              <a:gd name="T6" fmla="*/ 80645757 w 33"/>
              <a:gd name="T7" fmla="*/ 20160542 h 9"/>
              <a:gd name="T8" fmla="*/ 80645757 w 33"/>
              <a:gd name="T9" fmla="*/ 0 h 9"/>
              <a:gd name="T10" fmla="*/ 0 w 33"/>
              <a:gd name="T11" fmla="*/ 20160542 h 9"/>
              <a:gd name="T12" fmla="*/ 0 w 33"/>
              <a:gd name="T13" fmla="*/ 0 h 9"/>
              <a:gd name="T14" fmla="*/ 20161439 w 33"/>
              <a:gd name="T15" fmla="*/ 0 h 9"/>
              <a:gd name="T16" fmla="*/ 40322879 w 33"/>
              <a:gd name="T17" fmla="*/ 0 h 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9"/>
              <a:gd name="T29" fmla="*/ 33 w 33"/>
              <a:gd name="T30" fmla="*/ 9 h 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9">
                <a:moveTo>
                  <a:pt x="16" y="0"/>
                </a:moveTo>
                <a:lnTo>
                  <a:pt x="24" y="0"/>
                </a:lnTo>
                <a:lnTo>
                  <a:pt x="32" y="0"/>
                </a:lnTo>
                <a:lnTo>
                  <a:pt x="32" y="8"/>
                </a:lnTo>
                <a:lnTo>
                  <a:pt x="32" y="0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16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23" name="Freeform 227"/>
          <p:cNvSpPr>
            <a:spLocks/>
          </p:cNvSpPr>
          <p:nvPr/>
        </p:nvSpPr>
        <p:spPr bwMode="auto">
          <a:xfrm>
            <a:off x="1981200" y="2312988"/>
            <a:ext cx="153988" cy="90487"/>
          </a:xfrm>
          <a:custGeom>
            <a:avLst/>
            <a:gdLst>
              <a:gd name="T0" fmla="*/ 60483952 w 97"/>
              <a:gd name="T1" fmla="*/ 0 h 57"/>
              <a:gd name="T2" fmla="*/ 100806570 w 97"/>
              <a:gd name="T3" fmla="*/ 60483424 h 57"/>
              <a:gd name="T4" fmla="*/ 161290523 w 97"/>
              <a:gd name="T5" fmla="*/ 60483424 h 57"/>
              <a:gd name="T6" fmla="*/ 201613141 w 97"/>
              <a:gd name="T7" fmla="*/ 20161139 h 57"/>
              <a:gd name="T8" fmla="*/ 241935809 w 97"/>
              <a:gd name="T9" fmla="*/ 0 h 57"/>
              <a:gd name="T10" fmla="*/ 241935809 w 97"/>
              <a:gd name="T11" fmla="*/ 20161139 h 57"/>
              <a:gd name="T12" fmla="*/ 221774500 w 97"/>
              <a:gd name="T13" fmla="*/ 40322279 h 57"/>
              <a:gd name="T14" fmla="*/ 221774500 w 97"/>
              <a:gd name="T15" fmla="*/ 60483424 h 57"/>
              <a:gd name="T16" fmla="*/ 181451832 w 97"/>
              <a:gd name="T17" fmla="*/ 60483424 h 57"/>
              <a:gd name="T18" fmla="*/ 181451832 w 97"/>
              <a:gd name="T19" fmla="*/ 80644558 h 57"/>
              <a:gd name="T20" fmla="*/ 141129213 w 97"/>
              <a:gd name="T21" fmla="*/ 100805691 h 57"/>
              <a:gd name="T22" fmla="*/ 120967904 w 97"/>
              <a:gd name="T23" fmla="*/ 100805691 h 57"/>
              <a:gd name="T24" fmla="*/ 120967904 w 97"/>
              <a:gd name="T25" fmla="*/ 120966849 h 57"/>
              <a:gd name="T26" fmla="*/ 40322631 w 97"/>
              <a:gd name="T27" fmla="*/ 141127982 h 57"/>
              <a:gd name="T28" fmla="*/ 40322631 w 97"/>
              <a:gd name="T29" fmla="*/ 120966849 h 57"/>
              <a:gd name="T30" fmla="*/ 0 w 97"/>
              <a:gd name="T31" fmla="*/ 120966849 h 57"/>
              <a:gd name="T32" fmla="*/ 0 w 97"/>
              <a:gd name="T33" fmla="*/ 100805691 h 57"/>
              <a:gd name="T34" fmla="*/ 40322631 w 97"/>
              <a:gd name="T35" fmla="*/ 100805691 h 57"/>
              <a:gd name="T36" fmla="*/ 60483952 w 97"/>
              <a:gd name="T37" fmla="*/ 60483424 h 57"/>
              <a:gd name="T38" fmla="*/ 80645261 w 97"/>
              <a:gd name="T39" fmla="*/ 80644558 h 57"/>
              <a:gd name="T40" fmla="*/ 60483952 w 97"/>
              <a:gd name="T41" fmla="*/ 0 h 5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97"/>
              <a:gd name="T64" fmla="*/ 0 h 57"/>
              <a:gd name="T65" fmla="*/ 97 w 97"/>
              <a:gd name="T66" fmla="*/ 57 h 5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97" h="57">
                <a:moveTo>
                  <a:pt x="24" y="0"/>
                </a:moveTo>
                <a:lnTo>
                  <a:pt x="40" y="24"/>
                </a:lnTo>
                <a:lnTo>
                  <a:pt x="64" y="24"/>
                </a:lnTo>
                <a:lnTo>
                  <a:pt x="80" y="8"/>
                </a:lnTo>
                <a:lnTo>
                  <a:pt x="96" y="0"/>
                </a:lnTo>
                <a:lnTo>
                  <a:pt x="96" y="8"/>
                </a:lnTo>
                <a:lnTo>
                  <a:pt x="88" y="16"/>
                </a:lnTo>
                <a:lnTo>
                  <a:pt x="88" y="24"/>
                </a:lnTo>
                <a:lnTo>
                  <a:pt x="72" y="24"/>
                </a:lnTo>
                <a:lnTo>
                  <a:pt x="72" y="32"/>
                </a:lnTo>
                <a:lnTo>
                  <a:pt x="56" y="40"/>
                </a:lnTo>
                <a:lnTo>
                  <a:pt x="48" y="40"/>
                </a:lnTo>
                <a:lnTo>
                  <a:pt x="48" y="48"/>
                </a:lnTo>
                <a:lnTo>
                  <a:pt x="16" y="56"/>
                </a:lnTo>
                <a:lnTo>
                  <a:pt x="16" y="48"/>
                </a:lnTo>
                <a:lnTo>
                  <a:pt x="0" y="48"/>
                </a:lnTo>
                <a:lnTo>
                  <a:pt x="0" y="40"/>
                </a:lnTo>
                <a:lnTo>
                  <a:pt x="16" y="40"/>
                </a:lnTo>
                <a:lnTo>
                  <a:pt x="24" y="24"/>
                </a:lnTo>
                <a:lnTo>
                  <a:pt x="32" y="32"/>
                </a:lnTo>
                <a:lnTo>
                  <a:pt x="24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24" name="Freeform 228"/>
          <p:cNvSpPr>
            <a:spLocks/>
          </p:cNvSpPr>
          <p:nvPr/>
        </p:nvSpPr>
        <p:spPr bwMode="auto">
          <a:xfrm>
            <a:off x="2628900" y="2325688"/>
            <a:ext cx="52388" cy="39687"/>
          </a:xfrm>
          <a:custGeom>
            <a:avLst/>
            <a:gdLst>
              <a:gd name="T0" fmla="*/ 60484324 w 33"/>
              <a:gd name="T1" fmla="*/ 0 h 25"/>
              <a:gd name="T2" fmla="*/ 60484324 w 33"/>
              <a:gd name="T3" fmla="*/ 20160996 h 25"/>
              <a:gd name="T4" fmla="*/ 20161439 w 33"/>
              <a:gd name="T5" fmla="*/ 40321992 h 25"/>
              <a:gd name="T6" fmla="*/ 0 w 33"/>
              <a:gd name="T7" fmla="*/ 60482994 h 25"/>
              <a:gd name="T8" fmla="*/ 20161439 w 33"/>
              <a:gd name="T9" fmla="*/ 60482994 h 25"/>
              <a:gd name="T10" fmla="*/ 20161439 w 33"/>
              <a:gd name="T11" fmla="*/ 40321992 h 25"/>
              <a:gd name="T12" fmla="*/ 60484324 w 33"/>
              <a:gd name="T13" fmla="*/ 40321992 h 25"/>
              <a:gd name="T14" fmla="*/ 60484324 w 33"/>
              <a:gd name="T15" fmla="*/ 20160996 h 25"/>
              <a:gd name="T16" fmla="*/ 80645757 w 33"/>
              <a:gd name="T17" fmla="*/ 20160996 h 25"/>
              <a:gd name="T18" fmla="*/ 60484324 w 33"/>
              <a:gd name="T19" fmla="*/ 0 h 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3"/>
              <a:gd name="T31" fmla="*/ 0 h 25"/>
              <a:gd name="T32" fmla="*/ 33 w 33"/>
              <a:gd name="T33" fmla="*/ 25 h 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3" h="25">
                <a:moveTo>
                  <a:pt x="24" y="0"/>
                </a:moveTo>
                <a:lnTo>
                  <a:pt x="24" y="8"/>
                </a:lnTo>
                <a:lnTo>
                  <a:pt x="8" y="16"/>
                </a:lnTo>
                <a:lnTo>
                  <a:pt x="0" y="24"/>
                </a:lnTo>
                <a:lnTo>
                  <a:pt x="8" y="24"/>
                </a:lnTo>
                <a:lnTo>
                  <a:pt x="8" y="16"/>
                </a:lnTo>
                <a:lnTo>
                  <a:pt x="24" y="16"/>
                </a:lnTo>
                <a:lnTo>
                  <a:pt x="24" y="8"/>
                </a:lnTo>
                <a:lnTo>
                  <a:pt x="32" y="8"/>
                </a:lnTo>
                <a:lnTo>
                  <a:pt x="24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25" name="Freeform 229"/>
          <p:cNvSpPr>
            <a:spLocks/>
          </p:cNvSpPr>
          <p:nvPr/>
        </p:nvSpPr>
        <p:spPr bwMode="auto">
          <a:xfrm>
            <a:off x="2781300" y="23383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26" name="Freeform 230"/>
          <p:cNvSpPr>
            <a:spLocks/>
          </p:cNvSpPr>
          <p:nvPr/>
        </p:nvSpPr>
        <p:spPr bwMode="auto">
          <a:xfrm>
            <a:off x="2768600" y="23383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27" name="Freeform 231"/>
          <p:cNvSpPr>
            <a:spLocks/>
          </p:cNvSpPr>
          <p:nvPr/>
        </p:nvSpPr>
        <p:spPr bwMode="auto">
          <a:xfrm>
            <a:off x="2717800" y="2363788"/>
            <a:ext cx="14288" cy="14287"/>
          </a:xfrm>
          <a:custGeom>
            <a:avLst/>
            <a:gdLst>
              <a:gd name="T0" fmla="*/ 20161953 w 9"/>
              <a:gd name="T1" fmla="*/ 0 h 9"/>
              <a:gd name="T2" fmla="*/ 0 w 9"/>
              <a:gd name="T3" fmla="*/ 0 h 9"/>
              <a:gd name="T4" fmla="*/ 20161953 w 9"/>
              <a:gd name="T5" fmla="*/ 20160542 h 9"/>
              <a:gd name="T6" fmla="*/ 20161953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0" y="0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28" name="Freeform 232"/>
          <p:cNvSpPr>
            <a:spLocks/>
          </p:cNvSpPr>
          <p:nvPr/>
        </p:nvSpPr>
        <p:spPr bwMode="auto">
          <a:xfrm>
            <a:off x="2095500" y="2439988"/>
            <a:ext cx="90488" cy="52387"/>
          </a:xfrm>
          <a:custGeom>
            <a:avLst/>
            <a:gdLst>
              <a:gd name="T0" fmla="*/ 80645449 w 57"/>
              <a:gd name="T1" fmla="*/ 0 h 33"/>
              <a:gd name="T2" fmla="*/ 80645449 w 57"/>
              <a:gd name="T3" fmla="*/ 0 h 33"/>
              <a:gd name="T4" fmla="*/ 100806805 w 57"/>
              <a:gd name="T5" fmla="*/ 0 h 33"/>
              <a:gd name="T6" fmla="*/ 141129542 w 57"/>
              <a:gd name="T7" fmla="*/ 0 h 33"/>
              <a:gd name="T8" fmla="*/ 40322724 w 57"/>
              <a:gd name="T9" fmla="*/ 60483170 h 33"/>
              <a:gd name="T10" fmla="*/ 40322724 w 57"/>
              <a:gd name="T11" fmla="*/ 80644218 h 33"/>
              <a:gd name="T12" fmla="*/ 20161362 w 57"/>
              <a:gd name="T13" fmla="*/ 80644218 h 33"/>
              <a:gd name="T14" fmla="*/ 0 w 57"/>
              <a:gd name="T15" fmla="*/ 60483170 h 33"/>
              <a:gd name="T16" fmla="*/ 20161362 w 57"/>
              <a:gd name="T17" fmla="*/ 60483170 h 33"/>
              <a:gd name="T18" fmla="*/ 80645449 w 57"/>
              <a:gd name="T19" fmla="*/ 0 h 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"/>
              <a:gd name="T31" fmla="*/ 0 h 33"/>
              <a:gd name="T32" fmla="*/ 57 w 57"/>
              <a:gd name="T33" fmla="*/ 33 h 3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" h="33">
                <a:moveTo>
                  <a:pt x="32" y="0"/>
                </a:moveTo>
                <a:lnTo>
                  <a:pt x="32" y="0"/>
                </a:lnTo>
                <a:lnTo>
                  <a:pt x="40" y="0"/>
                </a:lnTo>
                <a:lnTo>
                  <a:pt x="56" y="0"/>
                </a:lnTo>
                <a:lnTo>
                  <a:pt x="16" y="24"/>
                </a:lnTo>
                <a:lnTo>
                  <a:pt x="16" y="32"/>
                </a:lnTo>
                <a:lnTo>
                  <a:pt x="8" y="32"/>
                </a:lnTo>
                <a:lnTo>
                  <a:pt x="0" y="24"/>
                </a:lnTo>
                <a:lnTo>
                  <a:pt x="8" y="24"/>
                </a:lnTo>
                <a:lnTo>
                  <a:pt x="32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29" name="Rectangle 233"/>
          <p:cNvSpPr>
            <a:spLocks noChangeArrowheads="1"/>
          </p:cNvSpPr>
          <p:nvPr/>
        </p:nvSpPr>
        <p:spPr bwMode="auto">
          <a:xfrm>
            <a:off x="2260600" y="2478088"/>
            <a:ext cx="12700" cy="1270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30" name="Freeform 234"/>
          <p:cNvSpPr>
            <a:spLocks/>
          </p:cNvSpPr>
          <p:nvPr/>
        </p:nvSpPr>
        <p:spPr bwMode="auto">
          <a:xfrm>
            <a:off x="2273300" y="2490788"/>
            <a:ext cx="26988" cy="52387"/>
          </a:xfrm>
          <a:custGeom>
            <a:avLst/>
            <a:gdLst>
              <a:gd name="T0" fmla="*/ 20161621 w 17"/>
              <a:gd name="T1" fmla="*/ 0 h 33"/>
              <a:gd name="T2" fmla="*/ 40323241 w 17"/>
              <a:gd name="T3" fmla="*/ 0 h 33"/>
              <a:gd name="T4" fmla="*/ 20161621 w 17"/>
              <a:gd name="T5" fmla="*/ 80644218 h 33"/>
              <a:gd name="T6" fmla="*/ 0 w 17"/>
              <a:gd name="T7" fmla="*/ 80644218 h 33"/>
              <a:gd name="T8" fmla="*/ 0 w 17"/>
              <a:gd name="T9" fmla="*/ 40322109 h 33"/>
              <a:gd name="T10" fmla="*/ 0 w 17"/>
              <a:gd name="T11" fmla="*/ 20161054 h 33"/>
              <a:gd name="T12" fmla="*/ 20161621 w 17"/>
              <a:gd name="T13" fmla="*/ 0 h 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"/>
              <a:gd name="T22" fmla="*/ 0 h 33"/>
              <a:gd name="T23" fmla="*/ 17 w 17"/>
              <a:gd name="T24" fmla="*/ 33 h 3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" h="33">
                <a:moveTo>
                  <a:pt x="8" y="0"/>
                </a:moveTo>
                <a:lnTo>
                  <a:pt x="16" y="0"/>
                </a:lnTo>
                <a:lnTo>
                  <a:pt x="8" y="32"/>
                </a:lnTo>
                <a:lnTo>
                  <a:pt x="0" y="32"/>
                </a:lnTo>
                <a:lnTo>
                  <a:pt x="0" y="16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31" name="Freeform 235"/>
          <p:cNvSpPr>
            <a:spLocks/>
          </p:cNvSpPr>
          <p:nvPr/>
        </p:nvSpPr>
        <p:spPr bwMode="auto">
          <a:xfrm>
            <a:off x="2730500" y="254158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32" name="Freeform 236"/>
          <p:cNvSpPr>
            <a:spLocks/>
          </p:cNvSpPr>
          <p:nvPr/>
        </p:nvSpPr>
        <p:spPr bwMode="auto">
          <a:xfrm>
            <a:off x="2730500" y="2541588"/>
            <a:ext cx="14288" cy="26987"/>
          </a:xfrm>
          <a:custGeom>
            <a:avLst/>
            <a:gdLst>
              <a:gd name="T0" fmla="*/ 20161953 w 9"/>
              <a:gd name="T1" fmla="*/ 0 h 17"/>
              <a:gd name="T2" fmla="*/ 20161953 w 9"/>
              <a:gd name="T3" fmla="*/ 20160874 h 17"/>
              <a:gd name="T4" fmla="*/ 0 w 9"/>
              <a:gd name="T5" fmla="*/ 40321747 h 17"/>
              <a:gd name="T6" fmla="*/ 20161953 w 9"/>
              <a:gd name="T7" fmla="*/ 40321747 h 17"/>
              <a:gd name="T8" fmla="*/ 20161953 w 9"/>
              <a:gd name="T9" fmla="*/ 20160874 h 17"/>
              <a:gd name="T10" fmla="*/ 20161953 w 9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"/>
              <a:gd name="T19" fmla="*/ 0 h 17"/>
              <a:gd name="T20" fmla="*/ 9 w 9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" h="17">
                <a:moveTo>
                  <a:pt x="8" y="0"/>
                </a:moveTo>
                <a:lnTo>
                  <a:pt x="8" y="8"/>
                </a:lnTo>
                <a:lnTo>
                  <a:pt x="0" y="16"/>
                </a:lnTo>
                <a:lnTo>
                  <a:pt x="8" y="16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33" name="Freeform 237"/>
          <p:cNvSpPr>
            <a:spLocks/>
          </p:cNvSpPr>
          <p:nvPr/>
        </p:nvSpPr>
        <p:spPr bwMode="auto">
          <a:xfrm>
            <a:off x="2260600" y="25415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0 h 9"/>
              <a:gd name="T4" fmla="*/ 0 w 1"/>
              <a:gd name="T5" fmla="*/ 20160542 h 9"/>
              <a:gd name="T6" fmla="*/ 0 w 1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"/>
              <a:gd name="T14" fmla="*/ 1 w 1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34" name="Freeform 238"/>
          <p:cNvSpPr>
            <a:spLocks/>
          </p:cNvSpPr>
          <p:nvPr/>
        </p:nvSpPr>
        <p:spPr bwMode="auto">
          <a:xfrm>
            <a:off x="2832100" y="25415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35" name="Freeform 239"/>
          <p:cNvSpPr>
            <a:spLocks/>
          </p:cNvSpPr>
          <p:nvPr/>
        </p:nvSpPr>
        <p:spPr bwMode="auto">
          <a:xfrm>
            <a:off x="2730500" y="25415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36" name="Freeform 240"/>
          <p:cNvSpPr>
            <a:spLocks/>
          </p:cNvSpPr>
          <p:nvPr/>
        </p:nvSpPr>
        <p:spPr bwMode="auto">
          <a:xfrm>
            <a:off x="2857500" y="25542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37" name="Freeform 241"/>
          <p:cNvSpPr>
            <a:spLocks/>
          </p:cNvSpPr>
          <p:nvPr/>
        </p:nvSpPr>
        <p:spPr bwMode="auto">
          <a:xfrm>
            <a:off x="2336800" y="2605088"/>
            <a:ext cx="65088" cy="128587"/>
          </a:xfrm>
          <a:custGeom>
            <a:avLst/>
            <a:gdLst>
              <a:gd name="T0" fmla="*/ 40322807 w 41"/>
              <a:gd name="T1" fmla="*/ 0 h 81"/>
              <a:gd name="T2" fmla="*/ 40322807 w 41"/>
              <a:gd name="T3" fmla="*/ 20161170 h 81"/>
              <a:gd name="T4" fmla="*/ 40322807 w 41"/>
              <a:gd name="T5" fmla="*/ 40322340 h 81"/>
              <a:gd name="T6" fmla="*/ 80645614 w 41"/>
              <a:gd name="T7" fmla="*/ 100805845 h 81"/>
              <a:gd name="T8" fmla="*/ 80645614 w 41"/>
              <a:gd name="T9" fmla="*/ 120967034 h 81"/>
              <a:gd name="T10" fmla="*/ 100807012 w 41"/>
              <a:gd name="T11" fmla="*/ 141128198 h 81"/>
              <a:gd name="T12" fmla="*/ 100807012 w 41"/>
              <a:gd name="T13" fmla="*/ 161289362 h 81"/>
              <a:gd name="T14" fmla="*/ 100807012 w 41"/>
              <a:gd name="T15" fmla="*/ 181450526 h 81"/>
              <a:gd name="T16" fmla="*/ 80645614 w 41"/>
              <a:gd name="T17" fmla="*/ 201611690 h 81"/>
              <a:gd name="T18" fmla="*/ 80645614 w 41"/>
              <a:gd name="T19" fmla="*/ 141128198 h 81"/>
              <a:gd name="T20" fmla="*/ 60484217 w 41"/>
              <a:gd name="T21" fmla="*/ 141128198 h 81"/>
              <a:gd name="T22" fmla="*/ 60484217 w 41"/>
              <a:gd name="T23" fmla="*/ 100805845 h 81"/>
              <a:gd name="T24" fmla="*/ 40322807 w 41"/>
              <a:gd name="T25" fmla="*/ 120967034 h 81"/>
              <a:gd name="T26" fmla="*/ 40322807 w 41"/>
              <a:gd name="T27" fmla="*/ 100805845 h 81"/>
              <a:gd name="T28" fmla="*/ 20161404 w 41"/>
              <a:gd name="T29" fmla="*/ 80644681 h 81"/>
              <a:gd name="T30" fmla="*/ 20161404 w 41"/>
              <a:gd name="T31" fmla="*/ 60483517 h 81"/>
              <a:gd name="T32" fmla="*/ 0 w 41"/>
              <a:gd name="T33" fmla="*/ 60483517 h 81"/>
              <a:gd name="T34" fmla="*/ 0 w 41"/>
              <a:gd name="T35" fmla="*/ 40322340 h 81"/>
              <a:gd name="T36" fmla="*/ 20161404 w 41"/>
              <a:gd name="T37" fmla="*/ 20161170 h 81"/>
              <a:gd name="T38" fmla="*/ 40322807 w 41"/>
              <a:gd name="T39" fmla="*/ 20161170 h 81"/>
              <a:gd name="T40" fmla="*/ 40322807 w 41"/>
              <a:gd name="T41" fmla="*/ 0 h 8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"/>
              <a:gd name="T64" fmla="*/ 0 h 81"/>
              <a:gd name="T65" fmla="*/ 41 w 41"/>
              <a:gd name="T66" fmla="*/ 81 h 8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" h="81">
                <a:moveTo>
                  <a:pt x="16" y="0"/>
                </a:moveTo>
                <a:lnTo>
                  <a:pt x="16" y="8"/>
                </a:lnTo>
                <a:lnTo>
                  <a:pt x="16" y="16"/>
                </a:lnTo>
                <a:lnTo>
                  <a:pt x="32" y="40"/>
                </a:lnTo>
                <a:lnTo>
                  <a:pt x="32" y="48"/>
                </a:lnTo>
                <a:lnTo>
                  <a:pt x="40" y="56"/>
                </a:lnTo>
                <a:lnTo>
                  <a:pt x="40" y="64"/>
                </a:lnTo>
                <a:lnTo>
                  <a:pt x="40" y="72"/>
                </a:lnTo>
                <a:lnTo>
                  <a:pt x="32" y="80"/>
                </a:lnTo>
                <a:lnTo>
                  <a:pt x="32" y="56"/>
                </a:lnTo>
                <a:lnTo>
                  <a:pt x="24" y="56"/>
                </a:lnTo>
                <a:lnTo>
                  <a:pt x="24" y="40"/>
                </a:lnTo>
                <a:lnTo>
                  <a:pt x="16" y="48"/>
                </a:lnTo>
                <a:lnTo>
                  <a:pt x="16" y="40"/>
                </a:lnTo>
                <a:lnTo>
                  <a:pt x="8" y="32"/>
                </a:lnTo>
                <a:lnTo>
                  <a:pt x="8" y="24"/>
                </a:lnTo>
                <a:lnTo>
                  <a:pt x="0" y="24"/>
                </a:lnTo>
                <a:lnTo>
                  <a:pt x="0" y="16"/>
                </a:lnTo>
                <a:lnTo>
                  <a:pt x="8" y="8"/>
                </a:lnTo>
                <a:lnTo>
                  <a:pt x="16" y="8"/>
                </a:lnTo>
                <a:lnTo>
                  <a:pt x="16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38" name="Freeform 242"/>
          <p:cNvSpPr>
            <a:spLocks/>
          </p:cNvSpPr>
          <p:nvPr/>
        </p:nvSpPr>
        <p:spPr bwMode="auto">
          <a:xfrm>
            <a:off x="1689100" y="2630488"/>
            <a:ext cx="26988" cy="65087"/>
          </a:xfrm>
          <a:custGeom>
            <a:avLst/>
            <a:gdLst>
              <a:gd name="T0" fmla="*/ 0 w 17"/>
              <a:gd name="T1" fmla="*/ 0 h 41"/>
              <a:gd name="T2" fmla="*/ 0 w 17"/>
              <a:gd name="T3" fmla="*/ 60483288 h 41"/>
              <a:gd name="T4" fmla="*/ 20161621 w 17"/>
              <a:gd name="T5" fmla="*/ 40322188 h 41"/>
              <a:gd name="T6" fmla="*/ 20161621 w 17"/>
              <a:gd name="T7" fmla="*/ 80644375 h 41"/>
              <a:gd name="T8" fmla="*/ 40323241 w 17"/>
              <a:gd name="T9" fmla="*/ 100805463 h 41"/>
              <a:gd name="T10" fmla="*/ 40323241 w 17"/>
              <a:gd name="T11" fmla="*/ 40322188 h 41"/>
              <a:gd name="T12" fmla="*/ 20161621 w 17"/>
              <a:gd name="T13" fmla="*/ 40322188 h 41"/>
              <a:gd name="T14" fmla="*/ 40323241 w 17"/>
              <a:gd name="T15" fmla="*/ 0 h 41"/>
              <a:gd name="T16" fmla="*/ 0 w 17"/>
              <a:gd name="T17" fmla="*/ 20161094 h 41"/>
              <a:gd name="T18" fmla="*/ 0 w 17"/>
              <a:gd name="T19" fmla="*/ 0 h 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"/>
              <a:gd name="T31" fmla="*/ 0 h 41"/>
              <a:gd name="T32" fmla="*/ 17 w 17"/>
              <a:gd name="T33" fmla="*/ 41 h 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" h="41">
                <a:moveTo>
                  <a:pt x="0" y="0"/>
                </a:moveTo>
                <a:lnTo>
                  <a:pt x="0" y="24"/>
                </a:lnTo>
                <a:lnTo>
                  <a:pt x="8" y="16"/>
                </a:lnTo>
                <a:lnTo>
                  <a:pt x="8" y="32"/>
                </a:lnTo>
                <a:lnTo>
                  <a:pt x="16" y="40"/>
                </a:lnTo>
                <a:lnTo>
                  <a:pt x="16" y="16"/>
                </a:lnTo>
                <a:lnTo>
                  <a:pt x="8" y="16"/>
                </a:lnTo>
                <a:lnTo>
                  <a:pt x="16" y="0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39" name="Freeform 243"/>
          <p:cNvSpPr>
            <a:spLocks/>
          </p:cNvSpPr>
          <p:nvPr/>
        </p:nvSpPr>
        <p:spPr bwMode="auto">
          <a:xfrm>
            <a:off x="1727200" y="2630488"/>
            <a:ext cx="14288" cy="14287"/>
          </a:xfrm>
          <a:custGeom>
            <a:avLst/>
            <a:gdLst>
              <a:gd name="T0" fmla="*/ 20161953 w 9"/>
              <a:gd name="T1" fmla="*/ 0 h 9"/>
              <a:gd name="T2" fmla="*/ 0 w 9"/>
              <a:gd name="T3" fmla="*/ 20160542 h 9"/>
              <a:gd name="T4" fmla="*/ 20161953 w 9"/>
              <a:gd name="T5" fmla="*/ 20160542 h 9"/>
              <a:gd name="T6" fmla="*/ 20161953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40" name="Freeform 244"/>
          <p:cNvSpPr>
            <a:spLocks/>
          </p:cNvSpPr>
          <p:nvPr/>
        </p:nvSpPr>
        <p:spPr bwMode="auto">
          <a:xfrm>
            <a:off x="2311400" y="2643188"/>
            <a:ext cx="26988" cy="52387"/>
          </a:xfrm>
          <a:custGeom>
            <a:avLst/>
            <a:gdLst>
              <a:gd name="T0" fmla="*/ 20161621 w 17"/>
              <a:gd name="T1" fmla="*/ 0 h 33"/>
              <a:gd name="T2" fmla="*/ 40323241 w 17"/>
              <a:gd name="T3" fmla="*/ 20161054 h 33"/>
              <a:gd name="T4" fmla="*/ 20161621 w 17"/>
              <a:gd name="T5" fmla="*/ 40322109 h 33"/>
              <a:gd name="T6" fmla="*/ 20161621 w 17"/>
              <a:gd name="T7" fmla="*/ 80644218 h 33"/>
              <a:gd name="T8" fmla="*/ 20161621 w 17"/>
              <a:gd name="T9" fmla="*/ 60483170 h 33"/>
              <a:gd name="T10" fmla="*/ 20161621 w 17"/>
              <a:gd name="T11" fmla="*/ 20161054 h 33"/>
              <a:gd name="T12" fmla="*/ 0 w 17"/>
              <a:gd name="T13" fmla="*/ 0 h 33"/>
              <a:gd name="T14" fmla="*/ 20161621 w 17"/>
              <a:gd name="T15" fmla="*/ 0 h 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"/>
              <a:gd name="T25" fmla="*/ 0 h 33"/>
              <a:gd name="T26" fmla="*/ 17 w 17"/>
              <a:gd name="T27" fmla="*/ 33 h 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" h="33">
                <a:moveTo>
                  <a:pt x="8" y="0"/>
                </a:moveTo>
                <a:lnTo>
                  <a:pt x="16" y="8"/>
                </a:lnTo>
                <a:lnTo>
                  <a:pt x="8" y="16"/>
                </a:lnTo>
                <a:lnTo>
                  <a:pt x="8" y="32"/>
                </a:lnTo>
                <a:lnTo>
                  <a:pt x="8" y="24"/>
                </a:lnTo>
                <a:lnTo>
                  <a:pt x="8" y="8"/>
                </a:ln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41" name="Freeform 245"/>
          <p:cNvSpPr>
            <a:spLocks/>
          </p:cNvSpPr>
          <p:nvPr/>
        </p:nvSpPr>
        <p:spPr bwMode="auto">
          <a:xfrm>
            <a:off x="2692400" y="2655888"/>
            <a:ext cx="14288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1953 w 9"/>
              <a:gd name="T5" fmla="*/ 20160542 h 9"/>
              <a:gd name="T6" fmla="*/ 20161953 w 9"/>
              <a:gd name="T7" fmla="*/ 0 h 9"/>
              <a:gd name="T8" fmla="*/ 0 w 9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9"/>
              <a:gd name="T17" fmla="*/ 9 w 9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42" name="Freeform 246"/>
          <p:cNvSpPr>
            <a:spLocks/>
          </p:cNvSpPr>
          <p:nvPr/>
        </p:nvSpPr>
        <p:spPr bwMode="auto">
          <a:xfrm>
            <a:off x="2336800" y="2681288"/>
            <a:ext cx="26988" cy="52387"/>
          </a:xfrm>
          <a:custGeom>
            <a:avLst/>
            <a:gdLst>
              <a:gd name="T0" fmla="*/ 0 w 17"/>
              <a:gd name="T1" fmla="*/ 0 h 33"/>
              <a:gd name="T2" fmla="*/ 40323241 w 17"/>
              <a:gd name="T3" fmla="*/ 80644218 h 33"/>
              <a:gd name="T4" fmla="*/ 20161621 w 17"/>
              <a:gd name="T5" fmla="*/ 40322109 h 33"/>
              <a:gd name="T6" fmla="*/ 0 w 17"/>
              <a:gd name="T7" fmla="*/ 40322109 h 33"/>
              <a:gd name="T8" fmla="*/ 0 w 17"/>
              <a:gd name="T9" fmla="*/ 20161054 h 33"/>
              <a:gd name="T10" fmla="*/ 0 w 17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33"/>
              <a:gd name="T20" fmla="*/ 17 w 17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33">
                <a:moveTo>
                  <a:pt x="0" y="0"/>
                </a:moveTo>
                <a:lnTo>
                  <a:pt x="16" y="32"/>
                </a:lnTo>
                <a:lnTo>
                  <a:pt x="8" y="16"/>
                </a:lnTo>
                <a:lnTo>
                  <a:pt x="0" y="16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43" name="Rectangle 247"/>
          <p:cNvSpPr>
            <a:spLocks noChangeArrowheads="1"/>
          </p:cNvSpPr>
          <p:nvPr/>
        </p:nvSpPr>
        <p:spPr bwMode="auto">
          <a:xfrm>
            <a:off x="1778000" y="2693988"/>
            <a:ext cx="0" cy="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44" name="Freeform 248"/>
          <p:cNvSpPr>
            <a:spLocks/>
          </p:cNvSpPr>
          <p:nvPr/>
        </p:nvSpPr>
        <p:spPr bwMode="auto">
          <a:xfrm>
            <a:off x="2413000" y="1550988"/>
            <a:ext cx="687388" cy="306387"/>
          </a:xfrm>
          <a:custGeom>
            <a:avLst/>
            <a:gdLst>
              <a:gd name="T0" fmla="*/ 624999227 w 433"/>
              <a:gd name="T1" fmla="*/ 342740682 h 193"/>
              <a:gd name="T2" fmla="*/ 685483004 w 433"/>
              <a:gd name="T3" fmla="*/ 302418260 h 193"/>
              <a:gd name="T4" fmla="*/ 584676709 w 433"/>
              <a:gd name="T5" fmla="*/ 302418260 h 193"/>
              <a:gd name="T6" fmla="*/ 665321745 w 433"/>
              <a:gd name="T7" fmla="*/ 262095839 h 193"/>
              <a:gd name="T8" fmla="*/ 665321745 w 433"/>
              <a:gd name="T9" fmla="*/ 262095839 h 193"/>
              <a:gd name="T10" fmla="*/ 786289299 w 433"/>
              <a:gd name="T11" fmla="*/ 221773417 h 193"/>
              <a:gd name="T12" fmla="*/ 846773274 w 433"/>
              <a:gd name="T13" fmla="*/ 201612157 h 193"/>
              <a:gd name="T14" fmla="*/ 1048385864 w 433"/>
              <a:gd name="T15" fmla="*/ 100806078 h 193"/>
              <a:gd name="T16" fmla="*/ 1068547123 w 433"/>
              <a:gd name="T17" fmla="*/ 60483657 h 193"/>
              <a:gd name="T18" fmla="*/ 927418310 w 433"/>
              <a:gd name="T19" fmla="*/ 20161217 h 193"/>
              <a:gd name="T20" fmla="*/ 907257051 w 433"/>
              <a:gd name="T21" fmla="*/ 0 h 193"/>
              <a:gd name="T22" fmla="*/ 745966781 w 433"/>
              <a:gd name="T23" fmla="*/ 20161217 h 193"/>
              <a:gd name="T24" fmla="*/ 584676709 w 433"/>
              <a:gd name="T25" fmla="*/ 40322434 h 193"/>
              <a:gd name="T26" fmla="*/ 584676709 w 433"/>
              <a:gd name="T27" fmla="*/ 40322434 h 193"/>
              <a:gd name="T28" fmla="*/ 483870414 w 433"/>
              <a:gd name="T29" fmla="*/ 60483657 h 193"/>
              <a:gd name="T30" fmla="*/ 423386637 w 433"/>
              <a:gd name="T31" fmla="*/ 100806078 h 193"/>
              <a:gd name="T32" fmla="*/ 322580243 w 433"/>
              <a:gd name="T33" fmla="*/ 40322434 h 193"/>
              <a:gd name="T34" fmla="*/ 302418984 w 433"/>
              <a:gd name="T35" fmla="*/ 100806078 h 193"/>
              <a:gd name="T36" fmla="*/ 322580243 w 433"/>
              <a:gd name="T37" fmla="*/ 100806078 h 193"/>
              <a:gd name="T38" fmla="*/ 221773948 w 433"/>
              <a:gd name="T39" fmla="*/ 80644868 h 193"/>
              <a:gd name="T40" fmla="*/ 181451380 w 433"/>
              <a:gd name="T41" fmla="*/ 120967314 h 193"/>
              <a:gd name="T42" fmla="*/ 241935207 w 433"/>
              <a:gd name="T43" fmla="*/ 141128525 h 193"/>
              <a:gd name="T44" fmla="*/ 262096466 w 433"/>
              <a:gd name="T45" fmla="*/ 161289735 h 193"/>
              <a:gd name="T46" fmla="*/ 342741502 w 433"/>
              <a:gd name="T47" fmla="*/ 181450946 h 193"/>
              <a:gd name="T48" fmla="*/ 524192932 w 433"/>
              <a:gd name="T49" fmla="*/ 161289735 h 193"/>
              <a:gd name="T50" fmla="*/ 544354191 w 433"/>
              <a:gd name="T51" fmla="*/ 161289735 h 193"/>
              <a:gd name="T52" fmla="*/ 564515450 w 433"/>
              <a:gd name="T53" fmla="*/ 181450946 h 193"/>
              <a:gd name="T54" fmla="*/ 483870414 w 433"/>
              <a:gd name="T55" fmla="*/ 241934628 h 193"/>
              <a:gd name="T56" fmla="*/ 322580243 w 433"/>
              <a:gd name="T57" fmla="*/ 201612157 h 193"/>
              <a:gd name="T58" fmla="*/ 282257725 w 433"/>
              <a:gd name="T59" fmla="*/ 201612157 h 193"/>
              <a:gd name="T60" fmla="*/ 241935207 w 433"/>
              <a:gd name="T61" fmla="*/ 201612157 h 193"/>
              <a:gd name="T62" fmla="*/ 120967603 w 433"/>
              <a:gd name="T63" fmla="*/ 141128525 h 193"/>
              <a:gd name="T64" fmla="*/ 0 w 433"/>
              <a:gd name="T65" fmla="*/ 141128525 h 193"/>
              <a:gd name="T66" fmla="*/ 80645061 w 433"/>
              <a:gd name="T67" fmla="*/ 161289735 h 193"/>
              <a:gd name="T68" fmla="*/ 20161265 w 433"/>
              <a:gd name="T69" fmla="*/ 201612157 h 193"/>
              <a:gd name="T70" fmla="*/ 100806320 w 433"/>
              <a:gd name="T71" fmla="*/ 221773417 h 193"/>
              <a:gd name="T72" fmla="*/ 80645061 w 433"/>
              <a:gd name="T73" fmla="*/ 262095839 h 193"/>
              <a:gd name="T74" fmla="*/ 141128862 w 433"/>
              <a:gd name="T75" fmla="*/ 282257049 h 193"/>
              <a:gd name="T76" fmla="*/ 100806320 w 433"/>
              <a:gd name="T77" fmla="*/ 342740682 h 193"/>
              <a:gd name="T78" fmla="*/ 201612639 w 433"/>
              <a:gd name="T79" fmla="*/ 342740682 h 193"/>
              <a:gd name="T80" fmla="*/ 262096466 w 433"/>
              <a:gd name="T81" fmla="*/ 302418260 h 193"/>
              <a:gd name="T82" fmla="*/ 262096466 w 433"/>
              <a:gd name="T83" fmla="*/ 342740682 h 193"/>
              <a:gd name="T84" fmla="*/ 403225279 w 433"/>
              <a:gd name="T85" fmla="*/ 383063103 h 193"/>
              <a:gd name="T86" fmla="*/ 342741502 w 433"/>
              <a:gd name="T87" fmla="*/ 362901892 h 193"/>
              <a:gd name="T88" fmla="*/ 241935207 w 433"/>
              <a:gd name="T89" fmla="*/ 383063103 h 193"/>
              <a:gd name="T90" fmla="*/ 201612639 w 433"/>
              <a:gd name="T91" fmla="*/ 423385624 h 193"/>
              <a:gd name="T92" fmla="*/ 241935207 w 433"/>
              <a:gd name="T93" fmla="*/ 443546834 h 193"/>
              <a:gd name="T94" fmla="*/ 282257725 w 433"/>
              <a:gd name="T95" fmla="*/ 463708045 h 193"/>
              <a:gd name="T96" fmla="*/ 383064020 w 433"/>
              <a:gd name="T97" fmla="*/ 423385624 h 193"/>
              <a:gd name="T98" fmla="*/ 443547896 w 433"/>
              <a:gd name="T99" fmla="*/ 443546834 h 193"/>
              <a:gd name="T100" fmla="*/ 524192932 w 433"/>
              <a:gd name="T101" fmla="*/ 443546834 h 193"/>
              <a:gd name="T102" fmla="*/ 524192932 w 433"/>
              <a:gd name="T103" fmla="*/ 403224314 h 19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33"/>
              <a:gd name="T157" fmla="*/ 0 h 193"/>
              <a:gd name="T158" fmla="*/ 433 w 433"/>
              <a:gd name="T159" fmla="*/ 193 h 193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33" h="193">
                <a:moveTo>
                  <a:pt x="224" y="144"/>
                </a:moveTo>
                <a:lnTo>
                  <a:pt x="248" y="144"/>
                </a:lnTo>
                <a:lnTo>
                  <a:pt x="256" y="136"/>
                </a:lnTo>
                <a:lnTo>
                  <a:pt x="248" y="136"/>
                </a:lnTo>
                <a:lnTo>
                  <a:pt x="264" y="136"/>
                </a:lnTo>
                <a:lnTo>
                  <a:pt x="256" y="128"/>
                </a:lnTo>
                <a:lnTo>
                  <a:pt x="272" y="128"/>
                </a:lnTo>
                <a:lnTo>
                  <a:pt x="272" y="120"/>
                </a:lnTo>
                <a:lnTo>
                  <a:pt x="264" y="120"/>
                </a:lnTo>
                <a:lnTo>
                  <a:pt x="264" y="112"/>
                </a:lnTo>
                <a:lnTo>
                  <a:pt x="256" y="112"/>
                </a:lnTo>
                <a:lnTo>
                  <a:pt x="232" y="120"/>
                </a:lnTo>
                <a:lnTo>
                  <a:pt x="224" y="112"/>
                </a:lnTo>
                <a:lnTo>
                  <a:pt x="248" y="104"/>
                </a:lnTo>
                <a:lnTo>
                  <a:pt x="240" y="104"/>
                </a:lnTo>
                <a:lnTo>
                  <a:pt x="264" y="104"/>
                </a:lnTo>
                <a:lnTo>
                  <a:pt x="256" y="104"/>
                </a:lnTo>
                <a:lnTo>
                  <a:pt x="240" y="96"/>
                </a:lnTo>
                <a:lnTo>
                  <a:pt x="248" y="96"/>
                </a:lnTo>
                <a:lnTo>
                  <a:pt x="264" y="104"/>
                </a:lnTo>
                <a:lnTo>
                  <a:pt x="264" y="96"/>
                </a:lnTo>
                <a:lnTo>
                  <a:pt x="280" y="96"/>
                </a:lnTo>
                <a:lnTo>
                  <a:pt x="296" y="96"/>
                </a:lnTo>
                <a:lnTo>
                  <a:pt x="312" y="88"/>
                </a:lnTo>
                <a:lnTo>
                  <a:pt x="304" y="80"/>
                </a:lnTo>
                <a:lnTo>
                  <a:pt x="328" y="80"/>
                </a:lnTo>
                <a:lnTo>
                  <a:pt x="328" y="72"/>
                </a:lnTo>
                <a:lnTo>
                  <a:pt x="336" y="80"/>
                </a:lnTo>
                <a:lnTo>
                  <a:pt x="352" y="64"/>
                </a:lnTo>
                <a:lnTo>
                  <a:pt x="392" y="56"/>
                </a:lnTo>
                <a:lnTo>
                  <a:pt x="392" y="48"/>
                </a:lnTo>
                <a:lnTo>
                  <a:pt x="416" y="40"/>
                </a:lnTo>
                <a:lnTo>
                  <a:pt x="424" y="32"/>
                </a:lnTo>
                <a:lnTo>
                  <a:pt x="432" y="32"/>
                </a:lnTo>
                <a:lnTo>
                  <a:pt x="432" y="24"/>
                </a:lnTo>
                <a:lnTo>
                  <a:pt x="424" y="24"/>
                </a:lnTo>
                <a:lnTo>
                  <a:pt x="416" y="16"/>
                </a:lnTo>
                <a:lnTo>
                  <a:pt x="408" y="16"/>
                </a:lnTo>
                <a:lnTo>
                  <a:pt x="376" y="8"/>
                </a:lnTo>
                <a:lnTo>
                  <a:pt x="368" y="8"/>
                </a:lnTo>
                <a:lnTo>
                  <a:pt x="352" y="24"/>
                </a:lnTo>
                <a:lnTo>
                  <a:pt x="344" y="16"/>
                </a:lnTo>
                <a:lnTo>
                  <a:pt x="360" y="8"/>
                </a:lnTo>
                <a:lnTo>
                  <a:pt x="360" y="0"/>
                </a:lnTo>
                <a:lnTo>
                  <a:pt x="336" y="8"/>
                </a:lnTo>
                <a:lnTo>
                  <a:pt x="312" y="0"/>
                </a:lnTo>
                <a:lnTo>
                  <a:pt x="304" y="8"/>
                </a:lnTo>
                <a:lnTo>
                  <a:pt x="296" y="8"/>
                </a:lnTo>
                <a:lnTo>
                  <a:pt x="280" y="16"/>
                </a:lnTo>
                <a:lnTo>
                  <a:pt x="280" y="8"/>
                </a:lnTo>
                <a:lnTo>
                  <a:pt x="240" y="8"/>
                </a:lnTo>
                <a:lnTo>
                  <a:pt x="232" y="16"/>
                </a:lnTo>
                <a:lnTo>
                  <a:pt x="240" y="16"/>
                </a:lnTo>
                <a:lnTo>
                  <a:pt x="240" y="24"/>
                </a:lnTo>
                <a:lnTo>
                  <a:pt x="232" y="24"/>
                </a:lnTo>
                <a:lnTo>
                  <a:pt x="232" y="16"/>
                </a:lnTo>
                <a:lnTo>
                  <a:pt x="216" y="16"/>
                </a:lnTo>
                <a:lnTo>
                  <a:pt x="208" y="24"/>
                </a:lnTo>
                <a:lnTo>
                  <a:pt x="200" y="24"/>
                </a:lnTo>
                <a:lnTo>
                  <a:pt x="192" y="24"/>
                </a:lnTo>
                <a:lnTo>
                  <a:pt x="176" y="24"/>
                </a:lnTo>
                <a:lnTo>
                  <a:pt x="176" y="32"/>
                </a:lnTo>
                <a:lnTo>
                  <a:pt x="168" y="32"/>
                </a:lnTo>
                <a:lnTo>
                  <a:pt x="168" y="40"/>
                </a:lnTo>
                <a:lnTo>
                  <a:pt x="160" y="24"/>
                </a:lnTo>
                <a:lnTo>
                  <a:pt x="144" y="24"/>
                </a:lnTo>
                <a:lnTo>
                  <a:pt x="136" y="16"/>
                </a:lnTo>
                <a:lnTo>
                  <a:pt x="128" y="16"/>
                </a:lnTo>
                <a:lnTo>
                  <a:pt x="128" y="24"/>
                </a:lnTo>
                <a:lnTo>
                  <a:pt x="104" y="24"/>
                </a:lnTo>
                <a:lnTo>
                  <a:pt x="112" y="32"/>
                </a:lnTo>
                <a:lnTo>
                  <a:pt x="120" y="40"/>
                </a:lnTo>
                <a:lnTo>
                  <a:pt x="144" y="32"/>
                </a:lnTo>
                <a:lnTo>
                  <a:pt x="136" y="48"/>
                </a:lnTo>
                <a:lnTo>
                  <a:pt x="136" y="40"/>
                </a:lnTo>
                <a:lnTo>
                  <a:pt x="128" y="40"/>
                </a:lnTo>
                <a:lnTo>
                  <a:pt x="112" y="40"/>
                </a:lnTo>
                <a:lnTo>
                  <a:pt x="112" y="48"/>
                </a:lnTo>
                <a:lnTo>
                  <a:pt x="104" y="32"/>
                </a:lnTo>
                <a:lnTo>
                  <a:pt x="88" y="32"/>
                </a:lnTo>
                <a:lnTo>
                  <a:pt x="80" y="48"/>
                </a:lnTo>
                <a:lnTo>
                  <a:pt x="56" y="40"/>
                </a:lnTo>
                <a:lnTo>
                  <a:pt x="56" y="48"/>
                </a:lnTo>
                <a:lnTo>
                  <a:pt x="72" y="48"/>
                </a:lnTo>
                <a:lnTo>
                  <a:pt x="88" y="48"/>
                </a:lnTo>
                <a:lnTo>
                  <a:pt x="64" y="56"/>
                </a:lnTo>
                <a:lnTo>
                  <a:pt x="64" y="64"/>
                </a:lnTo>
                <a:lnTo>
                  <a:pt x="96" y="56"/>
                </a:lnTo>
                <a:lnTo>
                  <a:pt x="88" y="56"/>
                </a:lnTo>
                <a:lnTo>
                  <a:pt x="72" y="56"/>
                </a:lnTo>
                <a:lnTo>
                  <a:pt x="64" y="64"/>
                </a:lnTo>
                <a:lnTo>
                  <a:pt x="104" y="64"/>
                </a:lnTo>
                <a:lnTo>
                  <a:pt x="112" y="72"/>
                </a:lnTo>
                <a:lnTo>
                  <a:pt x="120" y="64"/>
                </a:lnTo>
                <a:lnTo>
                  <a:pt x="120" y="72"/>
                </a:lnTo>
                <a:lnTo>
                  <a:pt x="136" y="72"/>
                </a:lnTo>
                <a:lnTo>
                  <a:pt x="144" y="64"/>
                </a:lnTo>
                <a:lnTo>
                  <a:pt x="152" y="64"/>
                </a:lnTo>
                <a:lnTo>
                  <a:pt x="176" y="64"/>
                </a:lnTo>
                <a:lnTo>
                  <a:pt x="208" y="64"/>
                </a:lnTo>
                <a:lnTo>
                  <a:pt x="240" y="56"/>
                </a:lnTo>
                <a:lnTo>
                  <a:pt x="232" y="56"/>
                </a:lnTo>
                <a:lnTo>
                  <a:pt x="248" y="56"/>
                </a:lnTo>
                <a:lnTo>
                  <a:pt x="216" y="64"/>
                </a:lnTo>
                <a:lnTo>
                  <a:pt x="216" y="72"/>
                </a:lnTo>
                <a:lnTo>
                  <a:pt x="224" y="72"/>
                </a:lnTo>
                <a:lnTo>
                  <a:pt x="232" y="64"/>
                </a:lnTo>
                <a:lnTo>
                  <a:pt x="224" y="72"/>
                </a:lnTo>
                <a:lnTo>
                  <a:pt x="200" y="72"/>
                </a:lnTo>
                <a:lnTo>
                  <a:pt x="176" y="80"/>
                </a:lnTo>
                <a:lnTo>
                  <a:pt x="184" y="96"/>
                </a:lnTo>
                <a:lnTo>
                  <a:pt x="192" y="96"/>
                </a:lnTo>
                <a:lnTo>
                  <a:pt x="176" y="88"/>
                </a:lnTo>
                <a:lnTo>
                  <a:pt x="168" y="80"/>
                </a:lnTo>
                <a:lnTo>
                  <a:pt x="128" y="72"/>
                </a:lnTo>
                <a:lnTo>
                  <a:pt x="128" y="80"/>
                </a:lnTo>
                <a:lnTo>
                  <a:pt x="128" y="88"/>
                </a:lnTo>
                <a:lnTo>
                  <a:pt x="112" y="96"/>
                </a:lnTo>
                <a:lnTo>
                  <a:pt x="120" y="88"/>
                </a:lnTo>
                <a:lnTo>
                  <a:pt x="112" y="80"/>
                </a:lnTo>
                <a:lnTo>
                  <a:pt x="112" y="72"/>
                </a:lnTo>
                <a:lnTo>
                  <a:pt x="112" y="80"/>
                </a:lnTo>
                <a:lnTo>
                  <a:pt x="96" y="72"/>
                </a:lnTo>
                <a:lnTo>
                  <a:pt x="96" y="80"/>
                </a:lnTo>
                <a:lnTo>
                  <a:pt x="72" y="80"/>
                </a:lnTo>
                <a:lnTo>
                  <a:pt x="64" y="72"/>
                </a:lnTo>
                <a:lnTo>
                  <a:pt x="56" y="72"/>
                </a:lnTo>
                <a:lnTo>
                  <a:pt x="48" y="56"/>
                </a:lnTo>
                <a:lnTo>
                  <a:pt x="0" y="48"/>
                </a:lnTo>
                <a:lnTo>
                  <a:pt x="24" y="56"/>
                </a:lnTo>
                <a:lnTo>
                  <a:pt x="24" y="64"/>
                </a:lnTo>
                <a:lnTo>
                  <a:pt x="0" y="56"/>
                </a:lnTo>
                <a:lnTo>
                  <a:pt x="0" y="64"/>
                </a:lnTo>
                <a:lnTo>
                  <a:pt x="16" y="64"/>
                </a:lnTo>
                <a:lnTo>
                  <a:pt x="24" y="72"/>
                </a:lnTo>
                <a:lnTo>
                  <a:pt x="32" y="64"/>
                </a:lnTo>
                <a:lnTo>
                  <a:pt x="32" y="72"/>
                </a:lnTo>
                <a:lnTo>
                  <a:pt x="16" y="72"/>
                </a:lnTo>
                <a:lnTo>
                  <a:pt x="16" y="80"/>
                </a:lnTo>
                <a:lnTo>
                  <a:pt x="8" y="80"/>
                </a:lnTo>
                <a:lnTo>
                  <a:pt x="24" y="88"/>
                </a:lnTo>
                <a:lnTo>
                  <a:pt x="24" y="80"/>
                </a:lnTo>
                <a:lnTo>
                  <a:pt x="24" y="88"/>
                </a:lnTo>
                <a:lnTo>
                  <a:pt x="40" y="88"/>
                </a:lnTo>
                <a:lnTo>
                  <a:pt x="24" y="88"/>
                </a:lnTo>
                <a:lnTo>
                  <a:pt x="16" y="88"/>
                </a:lnTo>
                <a:lnTo>
                  <a:pt x="24" y="104"/>
                </a:lnTo>
                <a:lnTo>
                  <a:pt x="32" y="104"/>
                </a:lnTo>
                <a:lnTo>
                  <a:pt x="24" y="112"/>
                </a:lnTo>
                <a:lnTo>
                  <a:pt x="32" y="112"/>
                </a:lnTo>
                <a:lnTo>
                  <a:pt x="40" y="112"/>
                </a:lnTo>
                <a:lnTo>
                  <a:pt x="56" y="112"/>
                </a:lnTo>
                <a:lnTo>
                  <a:pt x="40" y="120"/>
                </a:lnTo>
                <a:lnTo>
                  <a:pt x="40" y="128"/>
                </a:lnTo>
                <a:lnTo>
                  <a:pt x="48" y="128"/>
                </a:lnTo>
                <a:lnTo>
                  <a:pt x="40" y="136"/>
                </a:lnTo>
                <a:lnTo>
                  <a:pt x="48" y="136"/>
                </a:lnTo>
                <a:lnTo>
                  <a:pt x="64" y="136"/>
                </a:lnTo>
                <a:lnTo>
                  <a:pt x="72" y="136"/>
                </a:lnTo>
                <a:lnTo>
                  <a:pt x="80" y="136"/>
                </a:lnTo>
                <a:lnTo>
                  <a:pt x="88" y="128"/>
                </a:lnTo>
                <a:lnTo>
                  <a:pt x="96" y="128"/>
                </a:lnTo>
                <a:lnTo>
                  <a:pt x="96" y="120"/>
                </a:lnTo>
                <a:lnTo>
                  <a:pt x="104" y="120"/>
                </a:lnTo>
                <a:lnTo>
                  <a:pt x="120" y="112"/>
                </a:lnTo>
                <a:lnTo>
                  <a:pt x="120" y="120"/>
                </a:lnTo>
                <a:lnTo>
                  <a:pt x="104" y="128"/>
                </a:lnTo>
                <a:lnTo>
                  <a:pt x="104" y="136"/>
                </a:lnTo>
                <a:lnTo>
                  <a:pt x="144" y="128"/>
                </a:lnTo>
                <a:lnTo>
                  <a:pt x="144" y="144"/>
                </a:lnTo>
                <a:lnTo>
                  <a:pt x="160" y="144"/>
                </a:lnTo>
                <a:lnTo>
                  <a:pt x="160" y="152"/>
                </a:lnTo>
                <a:lnTo>
                  <a:pt x="152" y="152"/>
                </a:lnTo>
                <a:lnTo>
                  <a:pt x="152" y="160"/>
                </a:lnTo>
                <a:lnTo>
                  <a:pt x="136" y="152"/>
                </a:lnTo>
                <a:lnTo>
                  <a:pt x="136" y="144"/>
                </a:lnTo>
                <a:lnTo>
                  <a:pt x="128" y="144"/>
                </a:lnTo>
                <a:lnTo>
                  <a:pt x="120" y="144"/>
                </a:lnTo>
                <a:lnTo>
                  <a:pt x="96" y="144"/>
                </a:lnTo>
                <a:lnTo>
                  <a:pt x="96" y="152"/>
                </a:lnTo>
                <a:lnTo>
                  <a:pt x="104" y="152"/>
                </a:lnTo>
                <a:lnTo>
                  <a:pt x="104" y="160"/>
                </a:lnTo>
                <a:lnTo>
                  <a:pt x="88" y="160"/>
                </a:lnTo>
                <a:lnTo>
                  <a:pt x="80" y="168"/>
                </a:lnTo>
                <a:lnTo>
                  <a:pt x="80" y="184"/>
                </a:lnTo>
                <a:lnTo>
                  <a:pt x="88" y="176"/>
                </a:lnTo>
                <a:lnTo>
                  <a:pt x="104" y="184"/>
                </a:lnTo>
                <a:lnTo>
                  <a:pt x="96" y="176"/>
                </a:lnTo>
                <a:lnTo>
                  <a:pt x="104" y="176"/>
                </a:lnTo>
                <a:lnTo>
                  <a:pt x="112" y="184"/>
                </a:lnTo>
                <a:lnTo>
                  <a:pt x="112" y="176"/>
                </a:lnTo>
                <a:lnTo>
                  <a:pt x="112" y="184"/>
                </a:lnTo>
                <a:lnTo>
                  <a:pt x="136" y="184"/>
                </a:lnTo>
                <a:lnTo>
                  <a:pt x="136" y="176"/>
                </a:lnTo>
                <a:lnTo>
                  <a:pt x="144" y="176"/>
                </a:lnTo>
                <a:lnTo>
                  <a:pt x="152" y="168"/>
                </a:lnTo>
                <a:lnTo>
                  <a:pt x="152" y="176"/>
                </a:lnTo>
                <a:lnTo>
                  <a:pt x="176" y="176"/>
                </a:lnTo>
                <a:lnTo>
                  <a:pt x="176" y="168"/>
                </a:lnTo>
                <a:lnTo>
                  <a:pt x="176" y="176"/>
                </a:lnTo>
                <a:lnTo>
                  <a:pt x="184" y="176"/>
                </a:lnTo>
                <a:lnTo>
                  <a:pt x="192" y="176"/>
                </a:lnTo>
                <a:lnTo>
                  <a:pt x="192" y="192"/>
                </a:lnTo>
                <a:lnTo>
                  <a:pt x="208" y="176"/>
                </a:lnTo>
                <a:lnTo>
                  <a:pt x="216" y="176"/>
                </a:lnTo>
                <a:lnTo>
                  <a:pt x="224" y="168"/>
                </a:lnTo>
                <a:lnTo>
                  <a:pt x="216" y="168"/>
                </a:lnTo>
                <a:lnTo>
                  <a:pt x="208" y="160"/>
                </a:lnTo>
                <a:lnTo>
                  <a:pt x="200" y="152"/>
                </a:lnTo>
                <a:lnTo>
                  <a:pt x="224" y="152"/>
                </a:lnTo>
                <a:lnTo>
                  <a:pt x="224" y="144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45" name="Freeform 249"/>
          <p:cNvSpPr>
            <a:spLocks/>
          </p:cNvSpPr>
          <p:nvPr/>
        </p:nvSpPr>
        <p:spPr bwMode="auto">
          <a:xfrm>
            <a:off x="2794000" y="1589088"/>
            <a:ext cx="14288" cy="14287"/>
          </a:xfrm>
          <a:custGeom>
            <a:avLst/>
            <a:gdLst>
              <a:gd name="T0" fmla="*/ 20161953 w 9"/>
              <a:gd name="T1" fmla="*/ 0 h 9"/>
              <a:gd name="T2" fmla="*/ 0 w 9"/>
              <a:gd name="T3" fmla="*/ 20160542 h 9"/>
              <a:gd name="T4" fmla="*/ 20161953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46" name="Freeform 250"/>
          <p:cNvSpPr>
            <a:spLocks/>
          </p:cNvSpPr>
          <p:nvPr/>
        </p:nvSpPr>
        <p:spPr bwMode="auto">
          <a:xfrm>
            <a:off x="2743200" y="1601788"/>
            <a:ext cx="14288" cy="1587"/>
          </a:xfrm>
          <a:custGeom>
            <a:avLst/>
            <a:gdLst>
              <a:gd name="T0" fmla="*/ 0 w 9"/>
              <a:gd name="T1" fmla="*/ 0 h 1"/>
              <a:gd name="T2" fmla="*/ 20161953 w 9"/>
              <a:gd name="T3" fmla="*/ 0 h 1"/>
              <a:gd name="T4" fmla="*/ 0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0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47" name="Freeform 251"/>
          <p:cNvSpPr>
            <a:spLocks/>
          </p:cNvSpPr>
          <p:nvPr/>
        </p:nvSpPr>
        <p:spPr bwMode="auto">
          <a:xfrm>
            <a:off x="2692400" y="1792288"/>
            <a:ext cx="14288" cy="1587"/>
          </a:xfrm>
          <a:custGeom>
            <a:avLst/>
            <a:gdLst>
              <a:gd name="T0" fmla="*/ 0 w 9"/>
              <a:gd name="T1" fmla="*/ 0 h 1"/>
              <a:gd name="T2" fmla="*/ 20161953 w 9"/>
              <a:gd name="T3" fmla="*/ 0 h 1"/>
              <a:gd name="T4" fmla="*/ 0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0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48" name="Freeform 252"/>
          <p:cNvSpPr>
            <a:spLocks/>
          </p:cNvSpPr>
          <p:nvPr/>
        </p:nvSpPr>
        <p:spPr bwMode="auto">
          <a:xfrm>
            <a:off x="2743200" y="18430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49" name="Rectangle 253"/>
          <p:cNvSpPr>
            <a:spLocks noChangeArrowheads="1"/>
          </p:cNvSpPr>
          <p:nvPr/>
        </p:nvSpPr>
        <p:spPr bwMode="auto">
          <a:xfrm>
            <a:off x="2730500" y="1893888"/>
            <a:ext cx="0" cy="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50" name="Freeform 254"/>
          <p:cNvSpPr>
            <a:spLocks/>
          </p:cNvSpPr>
          <p:nvPr/>
        </p:nvSpPr>
        <p:spPr bwMode="auto">
          <a:xfrm>
            <a:off x="2527300" y="1931988"/>
            <a:ext cx="573088" cy="433387"/>
          </a:xfrm>
          <a:custGeom>
            <a:avLst/>
            <a:gdLst>
              <a:gd name="T0" fmla="*/ 907257132 w 361"/>
              <a:gd name="T1" fmla="*/ 463708206 h 273"/>
              <a:gd name="T2" fmla="*/ 887095871 w 361"/>
              <a:gd name="T3" fmla="*/ 403224454 h 273"/>
              <a:gd name="T4" fmla="*/ 846773349 w 361"/>
              <a:gd name="T5" fmla="*/ 403224454 h 273"/>
              <a:gd name="T6" fmla="*/ 806450629 w 361"/>
              <a:gd name="T7" fmla="*/ 383063236 h 273"/>
              <a:gd name="T8" fmla="*/ 786289369 w 361"/>
              <a:gd name="T9" fmla="*/ 362902018 h 273"/>
              <a:gd name="T10" fmla="*/ 745966847 w 361"/>
              <a:gd name="T11" fmla="*/ 383063236 h 273"/>
              <a:gd name="T12" fmla="*/ 685483065 w 361"/>
              <a:gd name="T13" fmla="*/ 342740801 h 273"/>
              <a:gd name="T14" fmla="*/ 685483065 w 361"/>
              <a:gd name="T15" fmla="*/ 282257147 h 273"/>
              <a:gd name="T16" fmla="*/ 665321804 w 361"/>
              <a:gd name="T17" fmla="*/ 262095930 h 273"/>
              <a:gd name="T18" fmla="*/ 685483065 w 361"/>
              <a:gd name="T19" fmla="*/ 221773494 h 273"/>
              <a:gd name="T20" fmla="*/ 665321804 w 361"/>
              <a:gd name="T21" fmla="*/ 201612227 h 273"/>
              <a:gd name="T22" fmla="*/ 645160543 w 361"/>
              <a:gd name="T23" fmla="*/ 181451009 h 273"/>
              <a:gd name="T24" fmla="*/ 604838022 w 361"/>
              <a:gd name="T25" fmla="*/ 161289791 h 273"/>
              <a:gd name="T26" fmla="*/ 604838022 w 361"/>
              <a:gd name="T27" fmla="*/ 161289791 h 273"/>
              <a:gd name="T28" fmla="*/ 524192979 w 361"/>
              <a:gd name="T29" fmla="*/ 141128574 h 273"/>
              <a:gd name="T30" fmla="*/ 504031718 w 361"/>
              <a:gd name="T31" fmla="*/ 120967356 h 273"/>
              <a:gd name="T32" fmla="*/ 443547935 w 361"/>
              <a:gd name="T33" fmla="*/ 80644896 h 273"/>
              <a:gd name="T34" fmla="*/ 383064054 w 361"/>
              <a:gd name="T35" fmla="*/ 0 h 273"/>
              <a:gd name="T36" fmla="*/ 282257750 w 361"/>
              <a:gd name="T37" fmla="*/ 0 h 273"/>
              <a:gd name="T38" fmla="*/ 161290136 w 361"/>
              <a:gd name="T39" fmla="*/ 40322448 h 273"/>
              <a:gd name="T40" fmla="*/ 141128875 w 361"/>
              <a:gd name="T41" fmla="*/ 80644896 h 273"/>
              <a:gd name="T42" fmla="*/ 161290136 w 361"/>
              <a:gd name="T43" fmla="*/ 100806113 h 273"/>
              <a:gd name="T44" fmla="*/ 161290136 w 361"/>
              <a:gd name="T45" fmla="*/ 161289791 h 273"/>
              <a:gd name="T46" fmla="*/ 120967614 w 361"/>
              <a:gd name="T47" fmla="*/ 120967356 h 273"/>
              <a:gd name="T48" fmla="*/ 181451397 w 361"/>
              <a:gd name="T49" fmla="*/ 0 h 273"/>
              <a:gd name="T50" fmla="*/ 40322534 w 361"/>
              <a:gd name="T51" fmla="*/ 60483678 h 273"/>
              <a:gd name="T52" fmla="*/ 80645068 w 361"/>
              <a:gd name="T53" fmla="*/ 161289791 h 273"/>
              <a:gd name="T54" fmla="*/ 100806329 w 361"/>
              <a:gd name="T55" fmla="*/ 221773494 h 273"/>
              <a:gd name="T56" fmla="*/ 161290136 w 361"/>
              <a:gd name="T57" fmla="*/ 221773494 h 273"/>
              <a:gd name="T58" fmla="*/ 262096489 w 361"/>
              <a:gd name="T59" fmla="*/ 221773494 h 273"/>
              <a:gd name="T60" fmla="*/ 302419011 w 361"/>
              <a:gd name="T61" fmla="*/ 221773494 h 273"/>
              <a:gd name="T62" fmla="*/ 362902793 w 361"/>
              <a:gd name="T63" fmla="*/ 201612227 h 273"/>
              <a:gd name="T64" fmla="*/ 383064054 w 361"/>
              <a:gd name="T65" fmla="*/ 221773494 h 273"/>
              <a:gd name="T66" fmla="*/ 443547935 w 361"/>
              <a:gd name="T67" fmla="*/ 241934712 h 273"/>
              <a:gd name="T68" fmla="*/ 483870457 w 361"/>
              <a:gd name="T69" fmla="*/ 282257147 h 273"/>
              <a:gd name="T70" fmla="*/ 483870457 w 361"/>
              <a:gd name="T71" fmla="*/ 322579583 h 273"/>
              <a:gd name="T72" fmla="*/ 524192979 w 361"/>
              <a:gd name="T73" fmla="*/ 342740801 h 273"/>
              <a:gd name="T74" fmla="*/ 544354239 w 361"/>
              <a:gd name="T75" fmla="*/ 403224454 h 273"/>
              <a:gd name="T76" fmla="*/ 504031718 w 361"/>
              <a:gd name="T77" fmla="*/ 483869424 h 273"/>
              <a:gd name="T78" fmla="*/ 443547935 w 361"/>
              <a:gd name="T79" fmla="*/ 624996360 h 273"/>
              <a:gd name="T80" fmla="*/ 483870457 w 361"/>
              <a:gd name="T81" fmla="*/ 584675512 h 273"/>
              <a:gd name="T82" fmla="*/ 524192979 w 361"/>
              <a:gd name="T83" fmla="*/ 604835143 h 273"/>
              <a:gd name="T84" fmla="*/ 564515500 w 361"/>
              <a:gd name="T85" fmla="*/ 624996360 h 273"/>
              <a:gd name="T86" fmla="*/ 564515500 w 361"/>
              <a:gd name="T87" fmla="*/ 645159166 h 273"/>
              <a:gd name="T88" fmla="*/ 685483065 w 361"/>
              <a:gd name="T89" fmla="*/ 665320383 h 273"/>
              <a:gd name="T90" fmla="*/ 766128108 w 361"/>
              <a:gd name="T91" fmla="*/ 665320383 h 273"/>
              <a:gd name="T92" fmla="*/ 665321804 w 361"/>
              <a:gd name="T93" fmla="*/ 604835143 h 273"/>
              <a:gd name="T94" fmla="*/ 766128108 w 361"/>
              <a:gd name="T95" fmla="*/ 604835143 h 273"/>
              <a:gd name="T96" fmla="*/ 786289369 w 361"/>
              <a:gd name="T97" fmla="*/ 584675512 h 273"/>
              <a:gd name="T98" fmla="*/ 725805586 w 361"/>
              <a:gd name="T99" fmla="*/ 524191859 h 273"/>
              <a:gd name="T100" fmla="*/ 705644325 w 361"/>
              <a:gd name="T101" fmla="*/ 443546988 h 273"/>
              <a:gd name="T102" fmla="*/ 766128108 w 361"/>
              <a:gd name="T103" fmla="*/ 483869424 h 273"/>
              <a:gd name="T104" fmla="*/ 826611890 w 361"/>
              <a:gd name="T105" fmla="*/ 504030642 h 273"/>
              <a:gd name="T106" fmla="*/ 846773349 w 361"/>
              <a:gd name="T107" fmla="*/ 504030642 h 27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61"/>
              <a:gd name="T163" fmla="*/ 0 h 273"/>
              <a:gd name="T164" fmla="*/ 361 w 361"/>
              <a:gd name="T165" fmla="*/ 273 h 273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61" h="273">
                <a:moveTo>
                  <a:pt x="344" y="184"/>
                </a:moveTo>
                <a:lnTo>
                  <a:pt x="352" y="184"/>
                </a:lnTo>
                <a:lnTo>
                  <a:pt x="352" y="176"/>
                </a:lnTo>
                <a:lnTo>
                  <a:pt x="360" y="184"/>
                </a:lnTo>
                <a:lnTo>
                  <a:pt x="360" y="168"/>
                </a:lnTo>
                <a:lnTo>
                  <a:pt x="352" y="160"/>
                </a:lnTo>
                <a:lnTo>
                  <a:pt x="360" y="160"/>
                </a:lnTo>
                <a:lnTo>
                  <a:pt x="352" y="160"/>
                </a:lnTo>
                <a:lnTo>
                  <a:pt x="344" y="160"/>
                </a:lnTo>
                <a:lnTo>
                  <a:pt x="336" y="168"/>
                </a:lnTo>
                <a:lnTo>
                  <a:pt x="344" y="160"/>
                </a:lnTo>
                <a:lnTo>
                  <a:pt x="336" y="160"/>
                </a:lnTo>
                <a:lnTo>
                  <a:pt x="336" y="168"/>
                </a:lnTo>
                <a:lnTo>
                  <a:pt x="336" y="160"/>
                </a:lnTo>
                <a:lnTo>
                  <a:pt x="320" y="160"/>
                </a:lnTo>
                <a:lnTo>
                  <a:pt x="320" y="152"/>
                </a:lnTo>
                <a:lnTo>
                  <a:pt x="320" y="144"/>
                </a:lnTo>
                <a:lnTo>
                  <a:pt x="320" y="152"/>
                </a:lnTo>
                <a:lnTo>
                  <a:pt x="312" y="152"/>
                </a:lnTo>
                <a:lnTo>
                  <a:pt x="312" y="144"/>
                </a:lnTo>
                <a:lnTo>
                  <a:pt x="312" y="152"/>
                </a:lnTo>
                <a:lnTo>
                  <a:pt x="304" y="144"/>
                </a:lnTo>
                <a:lnTo>
                  <a:pt x="304" y="152"/>
                </a:lnTo>
                <a:lnTo>
                  <a:pt x="296" y="152"/>
                </a:lnTo>
                <a:lnTo>
                  <a:pt x="296" y="144"/>
                </a:lnTo>
                <a:lnTo>
                  <a:pt x="288" y="144"/>
                </a:lnTo>
                <a:lnTo>
                  <a:pt x="288" y="136"/>
                </a:lnTo>
                <a:lnTo>
                  <a:pt x="272" y="136"/>
                </a:lnTo>
                <a:lnTo>
                  <a:pt x="264" y="128"/>
                </a:lnTo>
                <a:lnTo>
                  <a:pt x="280" y="128"/>
                </a:lnTo>
                <a:lnTo>
                  <a:pt x="280" y="120"/>
                </a:lnTo>
                <a:lnTo>
                  <a:pt x="272" y="112"/>
                </a:lnTo>
                <a:lnTo>
                  <a:pt x="288" y="112"/>
                </a:lnTo>
                <a:lnTo>
                  <a:pt x="280" y="104"/>
                </a:lnTo>
                <a:lnTo>
                  <a:pt x="272" y="104"/>
                </a:lnTo>
                <a:lnTo>
                  <a:pt x="264" y="104"/>
                </a:lnTo>
                <a:lnTo>
                  <a:pt x="272" y="96"/>
                </a:lnTo>
                <a:lnTo>
                  <a:pt x="280" y="96"/>
                </a:lnTo>
                <a:lnTo>
                  <a:pt x="280" y="88"/>
                </a:lnTo>
                <a:lnTo>
                  <a:pt x="272" y="88"/>
                </a:lnTo>
                <a:lnTo>
                  <a:pt x="272" y="96"/>
                </a:lnTo>
                <a:lnTo>
                  <a:pt x="264" y="96"/>
                </a:lnTo>
                <a:lnTo>
                  <a:pt x="264" y="88"/>
                </a:lnTo>
                <a:lnTo>
                  <a:pt x="264" y="80"/>
                </a:lnTo>
                <a:lnTo>
                  <a:pt x="272" y="88"/>
                </a:lnTo>
                <a:lnTo>
                  <a:pt x="272" y="80"/>
                </a:lnTo>
                <a:lnTo>
                  <a:pt x="264" y="80"/>
                </a:lnTo>
                <a:lnTo>
                  <a:pt x="256" y="72"/>
                </a:lnTo>
                <a:lnTo>
                  <a:pt x="248" y="80"/>
                </a:lnTo>
                <a:lnTo>
                  <a:pt x="256" y="72"/>
                </a:lnTo>
                <a:lnTo>
                  <a:pt x="248" y="72"/>
                </a:lnTo>
                <a:lnTo>
                  <a:pt x="240" y="64"/>
                </a:lnTo>
                <a:lnTo>
                  <a:pt x="240" y="72"/>
                </a:lnTo>
                <a:lnTo>
                  <a:pt x="232" y="72"/>
                </a:lnTo>
                <a:lnTo>
                  <a:pt x="240" y="72"/>
                </a:lnTo>
                <a:lnTo>
                  <a:pt x="240" y="64"/>
                </a:lnTo>
                <a:lnTo>
                  <a:pt x="232" y="64"/>
                </a:lnTo>
                <a:lnTo>
                  <a:pt x="224" y="56"/>
                </a:lnTo>
                <a:lnTo>
                  <a:pt x="216" y="64"/>
                </a:lnTo>
                <a:lnTo>
                  <a:pt x="208" y="56"/>
                </a:lnTo>
                <a:lnTo>
                  <a:pt x="208" y="64"/>
                </a:lnTo>
                <a:lnTo>
                  <a:pt x="208" y="56"/>
                </a:lnTo>
                <a:lnTo>
                  <a:pt x="208" y="48"/>
                </a:lnTo>
                <a:lnTo>
                  <a:pt x="200" y="48"/>
                </a:lnTo>
                <a:lnTo>
                  <a:pt x="200" y="40"/>
                </a:lnTo>
                <a:lnTo>
                  <a:pt x="200" y="32"/>
                </a:lnTo>
                <a:lnTo>
                  <a:pt x="176" y="40"/>
                </a:lnTo>
                <a:lnTo>
                  <a:pt x="176" y="32"/>
                </a:lnTo>
                <a:lnTo>
                  <a:pt x="144" y="24"/>
                </a:lnTo>
                <a:lnTo>
                  <a:pt x="160" y="16"/>
                </a:lnTo>
                <a:lnTo>
                  <a:pt x="160" y="0"/>
                </a:lnTo>
                <a:lnTo>
                  <a:pt x="152" y="0"/>
                </a:lnTo>
                <a:lnTo>
                  <a:pt x="136" y="0"/>
                </a:lnTo>
                <a:lnTo>
                  <a:pt x="128" y="0"/>
                </a:lnTo>
                <a:lnTo>
                  <a:pt x="112" y="8"/>
                </a:lnTo>
                <a:lnTo>
                  <a:pt x="112" y="0"/>
                </a:lnTo>
                <a:lnTo>
                  <a:pt x="88" y="0"/>
                </a:lnTo>
                <a:lnTo>
                  <a:pt x="64" y="16"/>
                </a:lnTo>
                <a:lnTo>
                  <a:pt x="72" y="16"/>
                </a:lnTo>
                <a:lnTo>
                  <a:pt x="64" y="16"/>
                </a:lnTo>
                <a:lnTo>
                  <a:pt x="72" y="24"/>
                </a:lnTo>
                <a:lnTo>
                  <a:pt x="64" y="16"/>
                </a:lnTo>
                <a:lnTo>
                  <a:pt x="56" y="24"/>
                </a:lnTo>
                <a:lnTo>
                  <a:pt x="56" y="32"/>
                </a:lnTo>
                <a:lnTo>
                  <a:pt x="64" y="32"/>
                </a:lnTo>
                <a:lnTo>
                  <a:pt x="72" y="32"/>
                </a:lnTo>
                <a:lnTo>
                  <a:pt x="72" y="40"/>
                </a:lnTo>
                <a:lnTo>
                  <a:pt x="64" y="40"/>
                </a:lnTo>
                <a:lnTo>
                  <a:pt x="56" y="40"/>
                </a:lnTo>
                <a:lnTo>
                  <a:pt x="56" y="48"/>
                </a:lnTo>
                <a:lnTo>
                  <a:pt x="64" y="48"/>
                </a:lnTo>
                <a:lnTo>
                  <a:pt x="64" y="64"/>
                </a:lnTo>
                <a:lnTo>
                  <a:pt x="48" y="64"/>
                </a:lnTo>
                <a:lnTo>
                  <a:pt x="56" y="56"/>
                </a:lnTo>
                <a:lnTo>
                  <a:pt x="56" y="48"/>
                </a:lnTo>
                <a:lnTo>
                  <a:pt x="48" y="48"/>
                </a:lnTo>
                <a:lnTo>
                  <a:pt x="56" y="8"/>
                </a:lnTo>
                <a:lnTo>
                  <a:pt x="80" y="8"/>
                </a:lnTo>
                <a:lnTo>
                  <a:pt x="80" y="0"/>
                </a:lnTo>
                <a:lnTo>
                  <a:pt x="72" y="0"/>
                </a:lnTo>
                <a:lnTo>
                  <a:pt x="48" y="0"/>
                </a:lnTo>
                <a:lnTo>
                  <a:pt x="16" y="8"/>
                </a:lnTo>
                <a:lnTo>
                  <a:pt x="16" y="16"/>
                </a:lnTo>
                <a:lnTo>
                  <a:pt x="16" y="24"/>
                </a:lnTo>
                <a:lnTo>
                  <a:pt x="8" y="32"/>
                </a:lnTo>
                <a:lnTo>
                  <a:pt x="0" y="48"/>
                </a:lnTo>
                <a:lnTo>
                  <a:pt x="8" y="56"/>
                </a:lnTo>
                <a:lnTo>
                  <a:pt x="32" y="64"/>
                </a:lnTo>
                <a:lnTo>
                  <a:pt x="32" y="72"/>
                </a:lnTo>
                <a:lnTo>
                  <a:pt x="24" y="64"/>
                </a:lnTo>
                <a:lnTo>
                  <a:pt x="32" y="80"/>
                </a:lnTo>
                <a:lnTo>
                  <a:pt x="40" y="88"/>
                </a:lnTo>
                <a:lnTo>
                  <a:pt x="40" y="80"/>
                </a:lnTo>
                <a:lnTo>
                  <a:pt x="56" y="96"/>
                </a:lnTo>
                <a:lnTo>
                  <a:pt x="64" y="96"/>
                </a:lnTo>
                <a:lnTo>
                  <a:pt x="64" y="88"/>
                </a:lnTo>
                <a:lnTo>
                  <a:pt x="64" y="96"/>
                </a:lnTo>
                <a:lnTo>
                  <a:pt x="96" y="96"/>
                </a:lnTo>
                <a:lnTo>
                  <a:pt x="112" y="96"/>
                </a:lnTo>
                <a:lnTo>
                  <a:pt x="104" y="88"/>
                </a:lnTo>
                <a:lnTo>
                  <a:pt x="112" y="88"/>
                </a:lnTo>
                <a:lnTo>
                  <a:pt x="120" y="104"/>
                </a:lnTo>
                <a:lnTo>
                  <a:pt x="120" y="96"/>
                </a:lnTo>
                <a:lnTo>
                  <a:pt x="120" y="88"/>
                </a:lnTo>
                <a:lnTo>
                  <a:pt x="112" y="88"/>
                </a:lnTo>
                <a:lnTo>
                  <a:pt x="136" y="96"/>
                </a:lnTo>
                <a:lnTo>
                  <a:pt x="152" y="96"/>
                </a:lnTo>
                <a:lnTo>
                  <a:pt x="144" y="80"/>
                </a:lnTo>
                <a:lnTo>
                  <a:pt x="144" y="88"/>
                </a:lnTo>
                <a:lnTo>
                  <a:pt x="144" y="80"/>
                </a:lnTo>
                <a:lnTo>
                  <a:pt x="152" y="80"/>
                </a:lnTo>
                <a:lnTo>
                  <a:pt x="152" y="88"/>
                </a:lnTo>
                <a:lnTo>
                  <a:pt x="160" y="88"/>
                </a:lnTo>
                <a:lnTo>
                  <a:pt x="160" y="96"/>
                </a:lnTo>
                <a:lnTo>
                  <a:pt x="168" y="96"/>
                </a:lnTo>
                <a:lnTo>
                  <a:pt x="176" y="96"/>
                </a:lnTo>
                <a:lnTo>
                  <a:pt x="176" y="104"/>
                </a:lnTo>
                <a:lnTo>
                  <a:pt x="184" y="96"/>
                </a:lnTo>
                <a:lnTo>
                  <a:pt x="184" y="112"/>
                </a:lnTo>
                <a:lnTo>
                  <a:pt x="192" y="112"/>
                </a:lnTo>
                <a:lnTo>
                  <a:pt x="184" y="112"/>
                </a:lnTo>
                <a:lnTo>
                  <a:pt x="184" y="120"/>
                </a:lnTo>
                <a:lnTo>
                  <a:pt x="184" y="128"/>
                </a:lnTo>
                <a:lnTo>
                  <a:pt x="192" y="128"/>
                </a:lnTo>
                <a:lnTo>
                  <a:pt x="200" y="128"/>
                </a:lnTo>
                <a:lnTo>
                  <a:pt x="208" y="120"/>
                </a:lnTo>
                <a:lnTo>
                  <a:pt x="208" y="128"/>
                </a:lnTo>
                <a:lnTo>
                  <a:pt x="208" y="136"/>
                </a:lnTo>
                <a:lnTo>
                  <a:pt x="216" y="136"/>
                </a:lnTo>
                <a:lnTo>
                  <a:pt x="216" y="144"/>
                </a:lnTo>
                <a:lnTo>
                  <a:pt x="224" y="160"/>
                </a:lnTo>
                <a:lnTo>
                  <a:pt x="216" y="160"/>
                </a:lnTo>
                <a:lnTo>
                  <a:pt x="216" y="168"/>
                </a:lnTo>
                <a:lnTo>
                  <a:pt x="224" y="176"/>
                </a:lnTo>
                <a:lnTo>
                  <a:pt x="216" y="176"/>
                </a:lnTo>
                <a:lnTo>
                  <a:pt x="200" y="192"/>
                </a:lnTo>
                <a:lnTo>
                  <a:pt x="216" y="208"/>
                </a:lnTo>
                <a:lnTo>
                  <a:pt x="160" y="216"/>
                </a:lnTo>
                <a:lnTo>
                  <a:pt x="152" y="240"/>
                </a:lnTo>
                <a:lnTo>
                  <a:pt x="176" y="248"/>
                </a:lnTo>
                <a:lnTo>
                  <a:pt x="176" y="240"/>
                </a:lnTo>
                <a:lnTo>
                  <a:pt x="192" y="240"/>
                </a:lnTo>
                <a:lnTo>
                  <a:pt x="184" y="232"/>
                </a:lnTo>
                <a:lnTo>
                  <a:pt x="192" y="232"/>
                </a:lnTo>
                <a:lnTo>
                  <a:pt x="192" y="224"/>
                </a:lnTo>
                <a:lnTo>
                  <a:pt x="192" y="232"/>
                </a:lnTo>
                <a:lnTo>
                  <a:pt x="200" y="232"/>
                </a:lnTo>
                <a:lnTo>
                  <a:pt x="208" y="240"/>
                </a:lnTo>
                <a:lnTo>
                  <a:pt x="216" y="240"/>
                </a:lnTo>
                <a:lnTo>
                  <a:pt x="216" y="248"/>
                </a:lnTo>
                <a:lnTo>
                  <a:pt x="224" y="256"/>
                </a:lnTo>
                <a:lnTo>
                  <a:pt x="224" y="248"/>
                </a:lnTo>
                <a:lnTo>
                  <a:pt x="224" y="256"/>
                </a:lnTo>
                <a:lnTo>
                  <a:pt x="232" y="248"/>
                </a:lnTo>
                <a:lnTo>
                  <a:pt x="232" y="256"/>
                </a:lnTo>
                <a:lnTo>
                  <a:pt x="224" y="256"/>
                </a:lnTo>
                <a:lnTo>
                  <a:pt x="224" y="264"/>
                </a:lnTo>
                <a:lnTo>
                  <a:pt x="232" y="264"/>
                </a:lnTo>
                <a:lnTo>
                  <a:pt x="256" y="264"/>
                </a:lnTo>
                <a:lnTo>
                  <a:pt x="272" y="264"/>
                </a:lnTo>
                <a:lnTo>
                  <a:pt x="288" y="264"/>
                </a:lnTo>
                <a:lnTo>
                  <a:pt x="288" y="272"/>
                </a:lnTo>
                <a:lnTo>
                  <a:pt x="304" y="272"/>
                </a:lnTo>
                <a:lnTo>
                  <a:pt x="304" y="264"/>
                </a:lnTo>
                <a:lnTo>
                  <a:pt x="296" y="264"/>
                </a:lnTo>
                <a:lnTo>
                  <a:pt x="288" y="256"/>
                </a:lnTo>
                <a:lnTo>
                  <a:pt x="280" y="256"/>
                </a:lnTo>
                <a:lnTo>
                  <a:pt x="264" y="240"/>
                </a:lnTo>
                <a:lnTo>
                  <a:pt x="272" y="240"/>
                </a:lnTo>
                <a:lnTo>
                  <a:pt x="280" y="240"/>
                </a:lnTo>
                <a:lnTo>
                  <a:pt x="288" y="240"/>
                </a:lnTo>
                <a:lnTo>
                  <a:pt x="304" y="240"/>
                </a:lnTo>
                <a:lnTo>
                  <a:pt x="312" y="248"/>
                </a:lnTo>
                <a:lnTo>
                  <a:pt x="304" y="240"/>
                </a:lnTo>
                <a:lnTo>
                  <a:pt x="312" y="240"/>
                </a:lnTo>
                <a:lnTo>
                  <a:pt x="312" y="232"/>
                </a:lnTo>
                <a:lnTo>
                  <a:pt x="312" y="224"/>
                </a:lnTo>
                <a:lnTo>
                  <a:pt x="312" y="216"/>
                </a:lnTo>
                <a:lnTo>
                  <a:pt x="304" y="224"/>
                </a:lnTo>
                <a:lnTo>
                  <a:pt x="288" y="208"/>
                </a:lnTo>
                <a:lnTo>
                  <a:pt x="288" y="200"/>
                </a:lnTo>
                <a:lnTo>
                  <a:pt x="280" y="200"/>
                </a:lnTo>
                <a:lnTo>
                  <a:pt x="280" y="192"/>
                </a:lnTo>
                <a:lnTo>
                  <a:pt x="280" y="176"/>
                </a:lnTo>
                <a:lnTo>
                  <a:pt x="288" y="184"/>
                </a:lnTo>
                <a:lnTo>
                  <a:pt x="288" y="176"/>
                </a:lnTo>
                <a:lnTo>
                  <a:pt x="296" y="184"/>
                </a:lnTo>
                <a:lnTo>
                  <a:pt x="304" y="192"/>
                </a:lnTo>
                <a:lnTo>
                  <a:pt x="312" y="192"/>
                </a:lnTo>
                <a:lnTo>
                  <a:pt x="304" y="192"/>
                </a:lnTo>
                <a:lnTo>
                  <a:pt x="320" y="200"/>
                </a:lnTo>
                <a:lnTo>
                  <a:pt x="328" y="200"/>
                </a:lnTo>
                <a:lnTo>
                  <a:pt x="320" y="208"/>
                </a:lnTo>
                <a:lnTo>
                  <a:pt x="336" y="216"/>
                </a:lnTo>
                <a:lnTo>
                  <a:pt x="336" y="192"/>
                </a:lnTo>
                <a:lnTo>
                  <a:pt x="336" y="200"/>
                </a:lnTo>
                <a:lnTo>
                  <a:pt x="344" y="200"/>
                </a:lnTo>
                <a:lnTo>
                  <a:pt x="344" y="184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51" name="Freeform 255"/>
          <p:cNvSpPr>
            <a:spLocks/>
          </p:cNvSpPr>
          <p:nvPr/>
        </p:nvSpPr>
        <p:spPr bwMode="auto">
          <a:xfrm>
            <a:off x="2692400" y="1944688"/>
            <a:ext cx="90488" cy="65087"/>
          </a:xfrm>
          <a:custGeom>
            <a:avLst/>
            <a:gdLst>
              <a:gd name="T0" fmla="*/ 20161362 w 57"/>
              <a:gd name="T1" fmla="*/ 0 h 41"/>
              <a:gd name="T2" fmla="*/ 20161362 w 57"/>
              <a:gd name="T3" fmla="*/ 20161094 h 41"/>
              <a:gd name="T4" fmla="*/ 20161362 w 57"/>
              <a:gd name="T5" fmla="*/ 40322188 h 41"/>
              <a:gd name="T6" fmla="*/ 80645449 w 57"/>
              <a:gd name="T7" fmla="*/ 60483288 h 41"/>
              <a:gd name="T8" fmla="*/ 100806805 w 57"/>
              <a:gd name="T9" fmla="*/ 60483288 h 41"/>
              <a:gd name="T10" fmla="*/ 141129542 w 57"/>
              <a:gd name="T11" fmla="*/ 80644375 h 41"/>
              <a:gd name="T12" fmla="*/ 100806805 w 57"/>
              <a:gd name="T13" fmla="*/ 80644375 h 41"/>
              <a:gd name="T14" fmla="*/ 80645449 w 57"/>
              <a:gd name="T15" fmla="*/ 100805463 h 41"/>
              <a:gd name="T16" fmla="*/ 80645449 w 57"/>
              <a:gd name="T17" fmla="*/ 80644375 h 41"/>
              <a:gd name="T18" fmla="*/ 60484093 w 57"/>
              <a:gd name="T19" fmla="*/ 80644375 h 41"/>
              <a:gd name="T20" fmla="*/ 40322724 w 57"/>
              <a:gd name="T21" fmla="*/ 80644375 h 41"/>
              <a:gd name="T22" fmla="*/ 40322724 w 57"/>
              <a:gd name="T23" fmla="*/ 100805463 h 41"/>
              <a:gd name="T24" fmla="*/ 20161362 w 57"/>
              <a:gd name="T25" fmla="*/ 100805463 h 41"/>
              <a:gd name="T26" fmla="*/ 0 w 57"/>
              <a:gd name="T27" fmla="*/ 100805463 h 41"/>
              <a:gd name="T28" fmla="*/ 20161362 w 57"/>
              <a:gd name="T29" fmla="*/ 100805463 h 41"/>
              <a:gd name="T30" fmla="*/ 20161362 w 57"/>
              <a:gd name="T31" fmla="*/ 80644375 h 41"/>
              <a:gd name="T32" fmla="*/ 20161362 w 57"/>
              <a:gd name="T33" fmla="*/ 60483288 h 41"/>
              <a:gd name="T34" fmla="*/ 0 w 57"/>
              <a:gd name="T35" fmla="*/ 40322188 h 41"/>
              <a:gd name="T36" fmla="*/ 0 w 57"/>
              <a:gd name="T37" fmla="*/ 20161094 h 41"/>
              <a:gd name="T38" fmla="*/ 20161362 w 57"/>
              <a:gd name="T39" fmla="*/ 0 h 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7"/>
              <a:gd name="T61" fmla="*/ 0 h 41"/>
              <a:gd name="T62" fmla="*/ 57 w 57"/>
              <a:gd name="T63" fmla="*/ 41 h 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7" h="41">
                <a:moveTo>
                  <a:pt x="8" y="0"/>
                </a:moveTo>
                <a:lnTo>
                  <a:pt x="8" y="8"/>
                </a:lnTo>
                <a:lnTo>
                  <a:pt x="8" y="16"/>
                </a:lnTo>
                <a:lnTo>
                  <a:pt x="32" y="24"/>
                </a:lnTo>
                <a:lnTo>
                  <a:pt x="40" y="24"/>
                </a:lnTo>
                <a:lnTo>
                  <a:pt x="56" y="32"/>
                </a:lnTo>
                <a:lnTo>
                  <a:pt x="40" y="32"/>
                </a:lnTo>
                <a:lnTo>
                  <a:pt x="32" y="40"/>
                </a:lnTo>
                <a:lnTo>
                  <a:pt x="32" y="32"/>
                </a:lnTo>
                <a:lnTo>
                  <a:pt x="24" y="32"/>
                </a:lnTo>
                <a:lnTo>
                  <a:pt x="16" y="32"/>
                </a:lnTo>
                <a:lnTo>
                  <a:pt x="16" y="40"/>
                </a:lnTo>
                <a:lnTo>
                  <a:pt x="8" y="40"/>
                </a:lnTo>
                <a:lnTo>
                  <a:pt x="0" y="40"/>
                </a:lnTo>
                <a:lnTo>
                  <a:pt x="8" y="40"/>
                </a:lnTo>
                <a:lnTo>
                  <a:pt x="8" y="32"/>
                </a:lnTo>
                <a:lnTo>
                  <a:pt x="8" y="24"/>
                </a:lnTo>
                <a:lnTo>
                  <a:pt x="0" y="16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52" name="Freeform 256"/>
          <p:cNvSpPr>
            <a:spLocks/>
          </p:cNvSpPr>
          <p:nvPr/>
        </p:nvSpPr>
        <p:spPr bwMode="auto">
          <a:xfrm>
            <a:off x="2908300" y="2046288"/>
            <a:ext cx="14288" cy="26987"/>
          </a:xfrm>
          <a:custGeom>
            <a:avLst/>
            <a:gdLst>
              <a:gd name="T0" fmla="*/ 20161953 w 9"/>
              <a:gd name="T1" fmla="*/ 0 h 17"/>
              <a:gd name="T2" fmla="*/ 20161953 w 9"/>
              <a:gd name="T3" fmla="*/ 40321747 h 17"/>
              <a:gd name="T4" fmla="*/ 0 w 9"/>
              <a:gd name="T5" fmla="*/ 40321747 h 17"/>
              <a:gd name="T6" fmla="*/ 20161953 w 9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7"/>
              <a:gd name="T14" fmla="*/ 9 w 9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7">
                <a:moveTo>
                  <a:pt x="8" y="0"/>
                </a:moveTo>
                <a:lnTo>
                  <a:pt x="8" y="16"/>
                </a:lnTo>
                <a:lnTo>
                  <a:pt x="0" y="16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53" name="Freeform 257"/>
          <p:cNvSpPr>
            <a:spLocks/>
          </p:cNvSpPr>
          <p:nvPr/>
        </p:nvSpPr>
        <p:spPr bwMode="auto">
          <a:xfrm>
            <a:off x="2679700" y="2058988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20160542 h 9"/>
              <a:gd name="T4" fmla="*/ 0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54" name="Freeform 258"/>
          <p:cNvSpPr>
            <a:spLocks/>
          </p:cNvSpPr>
          <p:nvPr/>
        </p:nvSpPr>
        <p:spPr bwMode="auto">
          <a:xfrm>
            <a:off x="2921000" y="2071688"/>
            <a:ext cx="14288" cy="14287"/>
          </a:xfrm>
          <a:custGeom>
            <a:avLst/>
            <a:gdLst>
              <a:gd name="T0" fmla="*/ 20161953 w 9"/>
              <a:gd name="T1" fmla="*/ 0 h 9"/>
              <a:gd name="T2" fmla="*/ 20161953 w 9"/>
              <a:gd name="T3" fmla="*/ 20160542 h 9"/>
              <a:gd name="T4" fmla="*/ 0 w 9"/>
              <a:gd name="T5" fmla="*/ 20160542 h 9"/>
              <a:gd name="T6" fmla="*/ 20161953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8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55" name="Freeform 259"/>
          <p:cNvSpPr>
            <a:spLocks/>
          </p:cNvSpPr>
          <p:nvPr/>
        </p:nvSpPr>
        <p:spPr bwMode="auto">
          <a:xfrm>
            <a:off x="2933700" y="2084388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20160542 h 9"/>
              <a:gd name="T4" fmla="*/ 0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56" name="Freeform 260"/>
          <p:cNvSpPr>
            <a:spLocks/>
          </p:cNvSpPr>
          <p:nvPr/>
        </p:nvSpPr>
        <p:spPr bwMode="auto">
          <a:xfrm>
            <a:off x="2717800" y="2084388"/>
            <a:ext cx="26988" cy="26987"/>
          </a:xfrm>
          <a:custGeom>
            <a:avLst/>
            <a:gdLst>
              <a:gd name="T0" fmla="*/ 40323241 w 17"/>
              <a:gd name="T1" fmla="*/ 0 h 17"/>
              <a:gd name="T2" fmla="*/ 40323241 w 17"/>
              <a:gd name="T3" fmla="*/ 20160874 h 17"/>
              <a:gd name="T4" fmla="*/ 0 w 17"/>
              <a:gd name="T5" fmla="*/ 20160874 h 17"/>
              <a:gd name="T6" fmla="*/ 20161621 w 17"/>
              <a:gd name="T7" fmla="*/ 20160874 h 17"/>
              <a:gd name="T8" fmla="*/ 40323241 w 17"/>
              <a:gd name="T9" fmla="*/ 40321747 h 17"/>
              <a:gd name="T10" fmla="*/ 40323241 w 17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17"/>
              <a:gd name="T20" fmla="*/ 17 w 17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17">
                <a:moveTo>
                  <a:pt x="16" y="0"/>
                </a:moveTo>
                <a:lnTo>
                  <a:pt x="16" y="8"/>
                </a:lnTo>
                <a:lnTo>
                  <a:pt x="0" y="8"/>
                </a:lnTo>
                <a:lnTo>
                  <a:pt x="8" y="8"/>
                </a:lnTo>
                <a:lnTo>
                  <a:pt x="16" y="16"/>
                </a:lnTo>
                <a:lnTo>
                  <a:pt x="16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57" name="Rectangle 261"/>
          <p:cNvSpPr>
            <a:spLocks noChangeArrowheads="1"/>
          </p:cNvSpPr>
          <p:nvPr/>
        </p:nvSpPr>
        <p:spPr bwMode="auto">
          <a:xfrm>
            <a:off x="2755900" y="2097088"/>
            <a:ext cx="12700" cy="1270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58" name="Freeform 262"/>
          <p:cNvSpPr>
            <a:spLocks/>
          </p:cNvSpPr>
          <p:nvPr/>
        </p:nvSpPr>
        <p:spPr bwMode="auto">
          <a:xfrm>
            <a:off x="2311400" y="20970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59" name="Rectangle 263"/>
          <p:cNvSpPr>
            <a:spLocks noChangeArrowheads="1"/>
          </p:cNvSpPr>
          <p:nvPr/>
        </p:nvSpPr>
        <p:spPr bwMode="auto">
          <a:xfrm>
            <a:off x="2806700" y="2109788"/>
            <a:ext cx="0" cy="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60" name="Freeform 264"/>
          <p:cNvSpPr>
            <a:spLocks/>
          </p:cNvSpPr>
          <p:nvPr/>
        </p:nvSpPr>
        <p:spPr bwMode="auto">
          <a:xfrm>
            <a:off x="2755900" y="210978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61" name="Freeform 265"/>
          <p:cNvSpPr>
            <a:spLocks/>
          </p:cNvSpPr>
          <p:nvPr/>
        </p:nvSpPr>
        <p:spPr bwMode="auto">
          <a:xfrm>
            <a:off x="2743200" y="213518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62" name="Freeform 266"/>
          <p:cNvSpPr>
            <a:spLocks/>
          </p:cNvSpPr>
          <p:nvPr/>
        </p:nvSpPr>
        <p:spPr bwMode="auto">
          <a:xfrm>
            <a:off x="2844800" y="2135188"/>
            <a:ext cx="14288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1953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63" name="Freeform 267"/>
          <p:cNvSpPr>
            <a:spLocks/>
          </p:cNvSpPr>
          <p:nvPr/>
        </p:nvSpPr>
        <p:spPr bwMode="auto">
          <a:xfrm>
            <a:off x="2794000" y="2147888"/>
            <a:ext cx="26988" cy="26987"/>
          </a:xfrm>
          <a:custGeom>
            <a:avLst/>
            <a:gdLst>
              <a:gd name="T0" fmla="*/ 20161621 w 17"/>
              <a:gd name="T1" fmla="*/ 0 h 17"/>
              <a:gd name="T2" fmla="*/ 0 w 17"/>
              <a:gd name="T3" fmla="*/ 20160874 h 17"/>
              <a:gd name="T4" fmla="*/ 20161621 w 17"/>
              <a:gd name="T5" fmla="*/ 40321747 h 17"/>
              <a:gd name="T6" fmla="*/ 40323241 w 17"/>
              <a:gd name="T7" fmla="*/ 40321747 h 17"/>
              <a:gd name="T8" fmla="*/ 40323241 w 17"/>
              <a:gd name="T9" fmla="*/ 20160874 h 17"/>
              <a:gd name="T10" fmla="*/ 20161621 w 17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17"/>
              <a:gd name="T20" fmla="*/ 17 w 17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17">
                <a:moveTo>
                  <a:pt x="8" y="0"/>
                </a:moveTo>
                <a:lnTo>
                  <a:pt x="0" y="8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64" name="Freeform 268"/>
          <p:cNvSpPr>
            <a:spLocks/>
          </p:cNvSpPr>
          <p:nvPr/>
        </p:nvSpPr>
        <p:spPr bwMode="auto">
          <a:xfrm>
            <a:off x="2844800" y="216058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65" name="Freeform 269"/>
          <p:cNvSpPr>
            <a:spLocks/>
          </p:cNvSpPr>
          <p:nvPr/>
        </p:nvSpPr>
        <p:spPr bwMode="auto">
          <a:xfrm>
            <a:off x="2908300" y="2185988"/>
            <a:ext cx="39688" cy="52387"/>
          </a:xfrm>
          <a:custGeom>
            <a:avLst/>
            <a:gdLst>
              <a:gd name="T0" fmla="*/ 0 w 25"/>
              <a:gd name="T1" fmla="*/ 0 h 33"/>
              <a:gd name="T2" fmla="*/ 20161504 w 25"/>
              <a:gd name="T3" fmla="*/ 20161054 h 33"/>
              <a:gd name="T4" fmla="*/ 40323008 w 25"/>
              <a:gd name="T5" fmla="*/ 20161054 h 33"/>
              <a:gd name="T6" fmla="*/ 60484518 w 25"/>
              <a:gd name="T7" fmla="*/ 40322109 h 33"/>
              <a:gd name="T8" fmla="*/ 60484518 w 25"/>
              <a:gd name="T9" fmla="*/ 60483170 h 33"/>
              <a:gd name="T10" fmla="*/ 40323008 w 25"/>
              <a:gd name="T11" fmla="*/ 60483170 h 33"/>
              <a:gd name="T12" fmla="*/ 20161504 w 25"/>
              <a:gd name="T13" fmla="*/ 60483170 h 33"/>
              <a:gd name="T14" fmla="*/ 20161504 w 25"/>
              <a:gd name="T15" fmla="*/ 80644218 h 33"/>
              <a:gd name="T16" fmla="*/ 0 w 25"/>
              <a:gd name="T17" fmla="*/ 20161054 h 33"/>
              <a:gd name="T18" fmla="*/ 0 w 25"/>
              <a:gd name="T19" fmla="*/ 0 h 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"/>
              <a:gd name="T31" fmla="*/ 0 h 33"/>
              <a:gd name="T32" fmla="*/ 25 w 25"/>
              <a:gd name="T33" fmla="*/ 33 h 3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" h="33">
                <a:moveTo>
                  <a:pt x="0" y="0"/>
                </a:moveTo>
                <a:lnTo>
                  <a:pt x="8" y="8"/>
                </a:lnTo>
                <a:lnTo>
                  <a:pt x="16" y="8"/>
                </a:lnTo>
                <a:lnTo>
                  <a:pt x="24" y="16"/>
                </a:lnTo>
                <a:lnTo>
                  <a:pt x="24" y="24"/>
                </a:lnTo>
                <a:lnTo>
                  <a:pt x="16" y="24"/>
                </a:lnTo>
                <a:lnTo>
                  <a:pt x="8" y="24"/>
                </a:lnTo>
                <a:lnTo>
                  <a:pt x="8" y="32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66" name="Freeform 270"/>
          <p:cNvSpPr>
            <a:spLocks/>
          </p:cNvSpPr>
          <p:nvPr/>
        </p:nvSpPr>
        <p:spPr bwMode="auto">
          <a:xfrm>
            <a:off x="2895600" y="2262188"/>
            <a:ext cx="26988" cy="26987"/>
          </a:xfrm>
          <a:custGeom>
            <a:avLst/>
            <a:gdLst>
              <a:gd name="T0" fmla="*/ 0 w 17"/>
              <a:gd name="T1" fmla="*/ 0 h 17"/>
              <a:gd name="T2" fmla="*/ 40323241 w 17"/>
              <a:gd name="T3" fmla="*/ 20160874 h 17"/>
              <a:gd name="T4" fmla="*/ 40323241 w 17"/>
              <a:gd name="T5" fmla="*/ 40321747 h 17"/>
              <a:gd name="T6" fmla="*/ 0 w 17"/>
              <a:gd name="T7" fmla="*/ 40321747 h 17"/>
              <a:gd name="T8" fmla="*/ 0 w 17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7"/>
              <a:gd name="T17" fmla="*/ 17 w 17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7">
                <a:moveTo>
                  <a:pt x="0" y="0"/>
                </a:moveTo>
                <a:lnTo>
                  <a:pt x="16" y="8"/>
                </a:lnTo>
                <a:lnTo>
                  <a:pt x="16" y="16"/>
                </a:ln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67" name="Freeform 271"/>
          <p:cNvSpPr>
            <a:spLocks/>
          </p:cNvSpPr>
          <p:nvPr/>
        </p:nvSpPr>
        <p:spPr bwMode="auto">
          <a:xfrm>
            <a:off x="3035300" y="2325688"/>
            <a:ext cx="14288" cy="26987"/>
          </a:xfrm>
          <a:custGeom>
            <a:avLst/>
            <a:gdLst>
              <a:gd name="T0" fmla="*/ 20161953 w 9"/>
              <a:gd name="T1" fmla="*/ 0 h 17"/>
              <a:gd name="T2" fmla="*/ 0 w 9"/>
              <a:gd name="T3" fmla="*/ 20160874 h 17"/>
              <a:gd name="T4" fmla="*/ 20161953 w 9"/>
              <a:gd name="T5" fmla="*/ 40321747 h 17"/>
              <a:gd name="T6" fmla="*/ 20161953 w 9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7"/>
              <a:gd name="T14" fmla="*/ 9 w 9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7">
                <a:moveTo>
                  <a:pt x="8" y="0"/>
                </a:moveTo>
                <a:lnTo>
                  <a:pt x="0" y="8"/>
                </a:lnTo>
                <a:lnTo>
                  <a:pt x="8" y="16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68" name="Rectangle 272"/>
          <p:cNvSpPr>
            <a:spLocks noChangeArrowheads="1"/>
          </p:cNvSpPr>
          <p:nvPr/>
        </p:nvSpPr>
        <p:spPr bwMode="auto">
          <a:xfrm>
            <a:off x="2908300" y="2363788"/>
            <a:ext cx="0" cy="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69" name="Freeform 273"/>
          <p:cNvSpPr>
            <a:spLocks/>
          </p:cNvSpPr>
          <p:nvPr/>
        </p:nvSpPr>
        <p:spPr bwMode="auto">
          <a:xfrm>
            <a:off x="3009900" y="2389188"/>
            <a:ext cx="14288" cy="1587"/>
          </a:xfrm>
          <a:custGeom>
            <a:avLst/>
            <a:gdLst>
              <a:gd name="T0" fmla="*/ 0 w 9"/>
              <a:gd name="T1" fmla="*/ 0 h 1"/>
              <a:gd name="T2" fmla="*/ 0 w 9"/>
              <a:gd name="T3" fmla="*/ 0 h 1"/>
              <a:gd name="T4" fmla="*/ 20161953 w 9"/>
              <a:gd name="T5" fmla="*/ 0 h 1"/>
              <a:gd name="T6" fmla="*/ 0 w 9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"/>
              <a:gd name="T14" fmla="*/ 9 w 9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">
                <a:moveTo>
                  <a:pt x="0" y="0"/>
                </a:moveTo>
                <a:lnTo>
                  <a:pt x="0" y="0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70" name="Rectangle 274"/>
          <p:cNvSpPr>
            <a:spLocks noChangeArrowheads="1"/>
          </p:cNvSpPr>
          <p:nvPr/>
        </p:nvSpPr>
        <p:spPr bwMode="auto">
          <a:xfrm>
            <a:off x="2959100" y="2401888"/>
            <a:ext cx="0" cy="1270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71" name="Freeform 275"/>
          <p:cNvSpPr>
            <a:spLocks/>
          </p:cNvSpPr>
          <p:nvPr/>
        </p:nvSpPr>
        <p:spPr bwMode="auto">
          <a:xfrm>
            <a:off x="2959100" y="261778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72" name="Freeform 276"/>
          <p:cNvSpPr>
            <a:spLocks/>
          </p:cNvSpPr>
          <p:nvPr/>
        </p:nvSpPr>
        <p:spPr bwMode="auto">
          <a:xfrm>
            <a:off x="3035300" y="2630488"/>
            <a:ext cx="14288" cy="26987"/>
          </a:xfrm>
          <a:custGeom>
            <a:avLst/>
            <a:gdLst>
              <a:gd name="T0" fmla="*/ 0 w 9"/>
              <a:gd name="T1" fmla="*/ 0 h 17"/>
              <a:gd name="T2" fmla="*/ 20161953 w 9"/>
              <a:gd name="T3" fmla="*/ 20160874 h 17"/>
              <a:gd name="T4" fmla="*/ 20161953 w 9"/>
              <a:gd name="T5" fmla="*/ 40321747 h 17"/>
              <a:gd name="T6" fmla="*/ 0 w 9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7"/>
              <a:gd name="T14" fmla="*/ 9 w 9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7">
                <a:moveTo>
                  <a:pt x="0" y="0"/>
                </a:moveTo>
                <a:lnTo>
                  <a:pt x="8" y="8"/>
                </a:lnTo>
                <a:lnTo>
                  <a:pt x="8" y="16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73" name="Freeform 277"/>
          <p:cNvSpPr>
            <a:spLocks/>
          </p:cNvSpPr>
          <p:nvPr/>
        </p:nvSpPr>
        <p:spPr bwMode="auto">
          <a:xfrm>
            <a:off x="2933700" y="2643188"/>
            <a:ext cx="1588" cy="26987"/>
          </a:xfrm>
          <a:custGeom>
            <a:avLst/>
            <a:gdLst>
              <a:gd name="T0" fmla="*/ 0 w 1"/>
              <a:gd name="T1" fmla="*/ 0 h 17"/>
              <a:gd name="T2" fmla="*/ 0 w 1"/>
              <a:gd name="T3" fmla="*/ 40321747 h 17"/>
              <a:gd name="T4" fmla="*/ 0 w 1"/>
              <a:gd name="T5" fmla="*/ 20160874 h 17"/>
              <a:gd name="T6" fmla="*/ 0 w 1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17"/>
              <a:gd name="T14" fmla="*/ 1 w 1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17">
                <a:moveTo>
                  <a:pt x="0" y="0"/>
                </a:moveTo>
                <a:lnTo>
                  <a:pt x="0" y="16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74" name="Freeform 278"/>
          <p:cNvSpPr>
            <a:spLocks/>
          </p:cNvSpPr>
          <p:nvPr/>
        </p:nvSpPr>
        <p:spPr bwMode="auto">
          <a:xfrm>
            <a:off x="3149600" y="2693988"/>
            <a:ext cx="128588" cy="153987"/>
          </a:xfrm>
          <a:custGeom>
            <a:avLst/>
            <a:gdLst>
              <a:gd name="T0" fmla="*/ 80645308 w 81"/>
              <a:gd name="T1" fmla="*/ 0 h 97"/>
              <a:gd name="T2" fmla="*/ 60483987 w 81"/>
              <a:gd name="T3" fmla="*/ 20161184 h 97"/>
              <a:gd name="T4" fmla="*/ 40322654 w 81"/>
              <a:gd name="T5" fmla="*/ 20161184 h 97"/>
              <a:gd name="T6" fmla="*/ 40322654 w 81"/>
              <a:gd name="T7" fmla="*/ 60483559 h 97"/>
              <a:gd name="T8" fmla="*/ 20161327 w 81"/>
              <a:gd name="T9" fmla="*/ 120967119 h 97"/>
              <a:gd name="T10" fmla="*/ 40322654 w 81"/>
              <a:gd name="T11" fmla="*/ 120967119 h 97"/>
              <a:gd name="T12" fmla="*/ 20161327 w 81"/>
              <a:gd name="T13" fmla="*/ 120967119 h 97"/>
              <a:gd name="T14" fmla="*/ 20161327 w 81"/>
              <a:gd name="T15" fmla="*/ 141128297 h 97"/>
              <a:gd name="T16" fmla="*/ 20161327 w 81"/>
              <a:gd name="T17" fmla="*/ 120967119 h 97"/>
              <a:gd name="T18" fmla="*/ 0 w 81"/>
              <a:gd name="T19" fmla="*/ 141128297 h 97"/>
              <a:gd name="T20" fmla="*/ 0 w 81"/>
              <a:gd name="T21" fmla="*/ 161289475 h 97"/>
              <a:gd name="T22" fmla="*/ 0 w 81"/>
              <a:gd name="T23" fmla="*/ 201611832 h 97"/>
              <a:gd name="T24" fmla="*/ 0 w 81"/>
              <a:gd name="T25" fmla="*/ 181450653 h 97"/>
              <a:gd name="T26" fmla="*/ 60483987 w 81"/>
              <a:gd name="T27" fmla="*/ 201611832 h 97"/>
              <a:gd name="T28" fmla="*/ 80645308 w 81"/>
              <a:gd name="T29" fmla="*/ 181450653 h 97"/>
              <a:gd name="T30" fmla="*/ 80645308 w 81"/>
              <a:gd name="T31" fmla="*/ 201611832 h 97"/>
              <a:gd name="T32" fmla="*/ 120967974 w 81"/>
              <a:gd name="T33" fmla="*/ 181450653 h 97"/>
              <a:gd name="T34" fmla="*/ 120967974 w 81"/>
              <a:gd name="T35" fmla="*/ 201611832 h 97"/>
              <a:gd name="T36" fmla="*/ 120967974 w 81"/>
              <a:gd name="T37" fmla="*/ 221773059 h 97"/>
              <a:gd name="T38" fmla="*/ 141129295 w 81"/>
              <a:gd name="T39" fmla="*/ 221773059 h 97"/>
              <a:gd name="T40" fmla="*/ 161290616 w 81"/>
              <a:gd name="T41" fmla="*/ 181450653 h 97"/>
              <a:gd name="T42" fmla="*/ 181451937 w 81"/>
              <a:gd name="T43" fmla="*/ 201611832 h 97"/>
              <a:gd name="T44" fmla="*/ 161290616 w 81"/>
              <a:gd name="T45" fmla="*/ 201611832 h 97"/>
              <a:gd name="T46" fmla="*/ 181451937 w 81"/>
              <a:gd name="T47" fmla="*/ 221773059 h 97"/>
              <a:gd name="T48" fmla="*/ 201613258 w 81"/>
              <a:gd name="T49" fmla="*/ 241934238 h 97"/>
              <a:gd name="T50" fmla="*/ 201613258 w 81"/>
              <a:gd name="T51" fmla="*/ 221773059 h 97"/>
              <a:gd name="T52" fmla="*/ 201613258 w 81"/>
              <a:gd name="T53" fmla="*/ 201611832 h 97"/>
              <a:gd name="T54" fmla="*/ 201613258 w 81"/>
              <a:gd name="T55" fmla="*/ 181450653 h 97"/>
              <a:gd name="T56" fmla="*/ 201613258 w 81"/>
              <a:gd name="T57" fmla="*/ 201611832 h 97"/>
              <a:gd name="T58" fmla="*/ 181451937 w 81"/>
              <a:gd name="T59" fmla="*/ 181450653 h 97"/>
              <a:gd name="T60" fmla="*/ 181451937 w 81"/>
              <a:gd name="T61" fmla="*/ 161289475 h 97"/>
              <a:gd name="T62" fmla="*/ 201613258 w 81"/>
              <a:gd name="T63" fmla="*/ 141128297 h 97"/>
              <a:gd name="T64" fmla="*/ 181451937 w 81"/>
              <a:gd name="T65" fmla="*/ 161289475 h 97"/>
              <a:gd name="T66" fmla="*/ 161290616 w 81"/>
              <a:gd name="T67" fmla="*/ 161289475 h 97"/>
              <a:gd name="T68" fmla="*/ 161290616 w 81"/>
              <a:gd name="T69" fmla="*/ 141128297 h 97"/>
              <a:gd name="T70" fmla="*/ 141129295 w 81"/>
              <a:gd name="T71" fmla="*/ 141128297 h 97"/>
              <a:gd name="T72" fmla="*/ 161290616 w 81"/>
              <a:gd name="T73" fmla="*/ 141128297 h 97"/>
              <a:gd name="T74" fmla="*/ 141129295 w 81"/>
              <a:gd name="T75" fmla="*/ 100805916 h 97"/>
              <a:gd name="T76" fmla="*/ 141129295 w 81"/>
              <a:gd name="T77" fmla="*/ 120967119 h 97"/>
              <a:gd name="T78" fmla="*/ 120967974 w 81"/>
              <a:gd name="T79" fmla="*/ 100805916 h 97"/>
              <a:gd name="T80" fmla="*/ 120967974 w 81"/>
              <a:gd name="T81" fmla="*/ 120967119 h 97"/>
              <a:gd name="T82" fmla="*/ 80645308 w 81"/>
              <a:gd name="T83" fmla="*/ 120967119 h 97"/>
              <a:gd name="T84" fmla="*/ 80645308 w 81"/>
              <a:gd name="T85" fmla="*/ 80644738 h 97"/>
              <a:gd name="T86" fmla="*/ 60483987 w 81"/>
              <a:gd name="T87" fmla="*/ 100805916 h 97"/>
              <a:gd name="T88" fmla="*/ 60483987 w 81"/>
              <a:gd name="T89" fmla="*/ 60483559 h 97"/>
              <a:gd name="T90" fmla="*/ 80645308 w 81"/>
              <a:gd name="T91" fmla="*/ 60483559 h 97"/>
              <a:gd name="T92" fmla="*/ 80645308 w 81"/>
              <a:gd name="T93" fmla="*/ 40322369 h 97"/>
              <a:gd name="T94" fmla="*/ 100806629 w 81"/>
              <a:gd name="T95" fmla="*/ 20161184 h 97"/>
              <a:gd name="T96" fmla="*/ 80645308 w 81"/>
              <a:gd name="T97" fmla="*/ 20161184 h 97"/>
              <a:gd name="T98" fmla="*/ 100806629 w 81"/>
              <a:gd name="T99" fmla="*/ 20161184 h 97"/>
              <a:gd name="T100" fmla="*/ 100806629 w 81"/>
              <a:gd name="T101" fmla="*/ 0 h 97"/>
              <a:gd name="T102" fmla="*/ 80645308 w 81"/>
              <a:gd name="T103" fmla="*/ 0 h 9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81"/>
              <a:gd name="T157" fmla="*/ 0 h 97"/>
              <a:gd name="T158" fmla="*/ 81 w 81"/>
              <a:gd name="T159" fmla="*/ 97 h 9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81" h="97">
                <a:moveTo>
                  <a:pt x="32" y="0"/>
                </a:moveTo>
                <a:lnTo>
                  <a:pt x="24" y="8"/>
                </a:lnTo>
                <a:lnTo>
                  <a:pt x="16" y="8"/>
                </a:lnTo>
                <a:lnTo>
                  <a:pt x="16" y="24"/>
                </a:lnTo>
                <a:lnTo>
                  <a:pt x="8" y="48"/>
                </a:lnTo>
                <a:lnTo>
                  <a:pt x="16" y="48"/>
                </a:lnTo>
                <a:lnTo>
                  <a:pt x="8" y="48"/>
                </a:lnTo>
                <a:lnTo>
                  <a:pt x="8" y="56"/>
                </a:lnTo>
                <a:lnTo>
                  <a:pt x="8" y="48"/>
                </a:lnTo>
                <a:lnTo>
                  <a:pt x="0" y="56"/>
                </a:lnTo>
                <a:lnTo>
                  <a:pt x="0" y="64"/>
                </a:lnTo>
                <a:lnTo>
                  <a:pt x="0" y="80"/>
                </a:lnTo>
                <a:lnTo>
                  <a:pt x="0" y="72"/>
                </a:lnTo>
                <a:lnTo>
                  <a:pt x="24" y="80"/>
                </a:lnTo>
                <a:lnTo>
                  <a:pt x="32" y="72"/>
                </a:lnTo>
                <a:lnTo>
                  <a:pt x="32" y="80"/>
                </a:lnTo>
                <a:lnTo>
                  <a:pt x="48" y="72"/>
                </a:lnTo>
                <a:lnTo>
                  <a:pt x="48" y="80"/>
                </a:lnTo>
                <a:lnTo>
                  <a:pt x="48" y="88"/>
                </a:lnTo>
                <a:lnTo>
                  <a:pt x="56" y="88"/>
                </a:lnTo>
                <a:lnTo>
                  <a:pt x="64" y="72"/>
                </a:lnTo>
                <a:lnTo>
                  <a:pt x="72" y="80"/>
                </a:lnTo>
                <a:lnTo>
                  <a:pt x="64" y="80"/>
                </a:lnTo>
                <a:lnTo>
                  <a:pt x="72" y="88"/>
                </a:lnTo>
                <a:lnTo>
                  <a:pt x="80" y="96"/>
                </a:lnTo>
                <a:lnTo>
                  <a:pt x="80" y="88"/>
                </a:lnTo>
                <a:lnTo>
                  <a:pt x="80" y="80"/>
                </a:lnTo>
                <a:lnTo>
                  <a:pt x="80" y="72"/>
                </a:lnTo>
                <a:lnTo>
                  <a:pt x="80" y="80"/>
                </a:lnTo>
                <a:lnTo>
                  <a:pt x="72" y="72"/>
                </a:lnTo>
                <a:lnTo>
                  <a:pt x="72" y="64"/>
                </a:lnTo>
                <a:lnTo>
                  <a:pt x="80" y="56"/>
                </a:lnTo>
                <a:lnTo>
                  <a:pt x="72" y="64"/>
                </a:lnTo>
                <a:lnTo>
                  <a:pt x="64" y="64"/>
                </a:lnTo>
                <a:lnTo>
                  <a:pt x="64" y="56"/>
                </a:lnTo>
                <a:lnTo>
                  <a:pt x="56" y="56"/>
                </a:lnTo>
                <a:lnTo>
                  <a:pt x="64" y="56"/>
                </a:lnTo>
                <a:lnTo>
                  <a:pt x="56" y="40"/>
                </a:lnTo>
                <a:lnTo>
                  <a:pt x="56" y="48"/>
                </a:lnTo>
                <a:lnTo>
                  <a:pt x="48" y="40"/>
                </a:lnTo>
                <a:lnTo>
                  <a:pt x="48" y="48"/>
                </a:lnTo>
                <a:lnTo>
                  <a:pt x="32" y="48"/>
                </a:lnTo>
                <a:lnTo>
                  <a:pt x="32" y="32"/>
                </a:lnTo>
                <a:lnTo>
                  <a:pt x="24" y="40"/>
                </a:lnTo>
                <a:lnTo>
                  <a:pt x="24" y="24"/>
                </a:lnTo>
                <a:lnTo>
                  <a:pt x="32" y="24"/>
                </a:lnTo>
                <a:lnTo>
                  <a:pt x="32" y="16"/>
                </a:lnTo>
                <a:lnTo>
                  <a:pt x="40" y="8"/>
                </a:lnTo>
                <a:lnTo>
                  <a:pt x="32" y="8"/>
                </a:lnTo>
                <a:lnTo>
                  <a:pt x="40" y="8"/>
                </a:lnTo>
                <a:lnTo>
                  <a:pt x="40" y="0"/>
                </a:lnTo>
                <a:lnTo>
                  <a:pt x="32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75" name="Freeform 279"/>
          <p:cNvSpPr>
            <a:spLocks/>
          </p:cNvSpPr>
          <p:nvPr/>
        </p:nvSpPr>
        <p:spPr bwMode="auto">
          <a:xfrm>
            <a:off x="2857500" y="2706688"/>
            <a:ext cx="26988" cy="26987"/>
          </a:xfrm>
          <a:custGeom>
            <a:avLst/>
            <a:gdLst>
              <a:gd name="T0" fmla="*/ 20161621 w 17"/>
              <a:gd name="T1" fmla="*/ 0 h 17"/>
              <a:gd name="T2" fmla="*/ 40323241 w 17"/>
              <a:gd name="T3" fmla="*/ 0 h 17"/>
              <a:gd name="T4" fmla="*/ 0 w 17"/>
              <a:gd name="T5" fmla="*/ 40321747 h 17"/>
              <a:gd name="T6" fmla="*/ 0 w 17"/>
              <a:gd name="T7" fmla="*/ 20160874 h 17"/>
              <a:gd name="T8" fmla="*/ 20161621 w 17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7"/>
              <a:gd name="T17" fmla="*/ 17 w 17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7">
                <a:moveTo>
                  <a:pt x="8" y="0"/>
                </a:moveTo>
                <a:lnTo>
                  <a:pt x="16" y="0"/>
                </a:lnTo>
                <a:lnTo>
                  <a:pt x="0" y="16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76" name="Freeform 280"/>
          <p:cNvSpPr>
            <a:spLocks/>
          </p:cNvSpPr>
          <p:nvPr/>
        </p:nvSpPr>
        <p:spPr bwMode="auto">
          <a:xfrm>
            <a:off x="1790700" y="2719388"/>
            <a:ext cx="26988" cy="14287"/>
          </a:xfrm>
          <a:custGeom>
            <a:avLst/>
            <a:gdLst>
              <a:gd name="T0" fmla="*/ 20161621 w 17"/>
              <a:gd name="T1" fmla="*/ 0 h 9"/>
              <a:gd name="T2" fmla="*/ 40323241 w 17"/>
              <a:gd name="T3" fmla="*/ 0 h 9"/>
              <a:gd name="T4" fmla="*/ 40323241 w 17"/>
              <a:gd name="T5" fmla="*/ 20160542 h 9"/>
              <a:gd name="T6" fmla="*/ 0 w 17"/>
              <a:gd name="T7" fmla="*/ 20160542 h 9"/>
              <a:gd name="T8" fmla="*/ 20161621 w 17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9"/>
              <a:gd name="T17" fmla="*/ 17 w 17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9">
                <a:moveTo>
                  <a:pt x="8" y="0"/>
                </a:moveTo>
                <a:lnTo>
                  <a:pt x="16" y="0"/>
                </a:lnTo>
                <a:lnTo>
                  <a:pt x="16" y="8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77" name="Freeform 281"/>
          <p:cNvSpPr>
            <a:spLocks/>
          </p:cNvSpPr>
          <p:nvPr/>
        </p:nvSpPr>
        <p:spPr bwMode="auto">
          <a:xfrm>
            <a:off x="2552700" y="2732088"/>
            <a:ext cx="14288" cy="26987"/>
          </a:xfrm>
          <a:custGeom>
            <a:avLst/>
            <a:gdLst>
              <a:gd name="T0" fmla="*/ 0 w 9"/>
              <a:gd name="T1" fmla="*/ 0 h 17"/>
              <a:gd name="T2" fmla="*/ 20161953 w 9"/>
              <a:gd name="T3" fmla="*/ 40321747 h 17"/>
              <a:gd name="T4" fmla="*/ 0 w 9"/>
              <a:gd name="T5" fmla="*/ 40321747 h 17"/>
              <a:gd name="T6" fmla="*/ 0 w 9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7"/>
              <a:gd name="T14" fmla="*/ 9 w 9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7">
                <a:moveTo>
                  <a:pt x="0" y="0"/>
                </a:moveTo>
                <a:lnTo>
                  <a:pt x="8" y="16"/>
                </a:ln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78" name="Freeform 282"/>
          <p:cNvSpPr>
            <a:spLocks/>
          </p:cNvSpPr>
          <p:nvPr/>
        </p:nvSpPr>
        <p:spPr bwMode="auto">
          <a:xfrm>
            <a:off x="1854200" y="27447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79" name="Freeform 283"/>
          <p:cNvSpPr>
            <a:spLocks/>
          </p:cNvSpPr>
          <p:nvPr/>
        </p:nvSpPr>
        <p:spPr bwMode="auto">
          <a:xfrm>
            <a:off x="3035300" y="2744788"/>
            <a:ext cx="52388" cy="39687"/>
          </a:xfrm>
          <a:custGeom>
            <a:avLst/>
            <a:gdLst>
              <a:gd name="T0" fmla="*/ 0 w 33"/>
              <a:gd name="T1" fmla="*/ 0 h 25"/>
              <a:gd name="T2" fmla="*/ 0 w 33"/>
              <a:gd name="T3" fmla="*/ 20160996 h 25"/>
              <a:gd name="T4" fmla="*/ 60484324 w 33"/>
              <a:gd name="T5" fmla="*/ 40321992 h 25"/>
              <a:gd name="T6" fmla="*/ 80645757 w 33"/>
              <a:gd name="T7" fmla="*/ 60482994 h 25"/>
              <a:gd name="T8" fmla="*/ 80645757 w 33"/>
              <a:gd name="T9" fmla="*/ 40321992 h 25"/>
              <a:gd name="T10" fmla="*/ 0 w 33"/>
              <a:gd name="T11" fmla="*/ 0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"/>
              <a:gd name="T19" fmla="*/ 0 h 25"/>
              <a:gd name="T20" fmla="*/ 33 w 33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" h="25">
                <a:moveTo>
                  <a:pt x="0" y="0"/>
                </a:moveTo>
                <a:lnTo>
                  <a:pt x="0" y="8"/>
                </a:lnTo>
                <a:lnTo>
                  <a:pt x="24" y="16"/>
                </a:lnTo>
                <a:lnTo>
                  <a:pt x="32" y="24"/>
                </a:lnTo>
                <a:lnTo>
                  <a:pt x="32" y="1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80" name="Freeform 284"/>
          <p:cNvSpPr>
            <a:spLocks/>
          </p:cNvSpPr>
          <p:nvPr/>
        </p:nvSpPr>
        <p:spPr bwMode="auto">
          <a:xfrm>
            <a:off x="2540000" y="2770188"/>
            <a:ext cx="192088" cy="179387"/>
          </a:xfrm>
          <a:custGeom>
            <a:avLst/>
            <a:gdLst>
              <a:gd name="T0" fmla="*/ 0 w 121"/>
              <a:gd name="T1" fmla="*/ 60483590 h 113"/>
              <a:gd name="T2" fmla="*/ 0 w 121"/>
              <a:gd name="T3" fmla="*/ 40322389 h 113"/>
              <a:gd name="T4" fmla="*/ 20161304 w 121"/>
              <a:gd name="T5" fmla="*/ 20161195 h 113"/>
              <a:gd name="T6" fmla="*/ 40322607 w 121"/>
              <a:gd name="T7" fmla="*/ 20161195 h 113"/>
              <a:gd name="T8" fmla="*/ 40322607 w 121"/>
              <a:gd name="T9" fmla="*/ 0 h 113"/>
              <a:gd name="T10" fmla="*/ 80645214 w 121"/>
              <a:gd name="T11" fmla="*/ 20161195 h 113"/>
              <a:gd name="T12" fmla="*/ 120967834 w 121"/>
              <a:gd name="T13" fmla="*/ 60483590 h 113"/>
              <a:gd name="T14" fmla="*/ 141129131 w 121"/>
              <a:gd name="T15" fmla="*/ 60483590 h 113"/>
              <a:gd name="T16" fmla="*/ 141129131 w 121"/>
              <a:gd name="T17" fmla="*/ 80644778 h 113"/>
              <a:gd name="T18" fmla="*/ 161290429 w 121"/>
              <a:gd name="T19" fmla="*/ 120967180 h 113"/>
              <a:gd name="T20" fmla="*/ 161290429 w 121"/>
              <a:gd name="T21" fmla="*/ 141128368 h 113"/>
              <a:gd name="T22" fmla="*/ 262096965 w 121"/>
              <a:gd name="T23" fmla="*/ 161289556 h 113"/>
              <a:gd name="T24" fmla="*/ 262096965 w 121"/>
              <a:gd name="T25" fmla="*/ 141128368 h 113"/>
              <a:gd name="T26" fmla="*/ 282258263 w 121"/>
              <a:gd name="T27" fmla="*/ 161289556 h 113"/>
              <a:gd name="T28" fmla="*/ 302419560 w 121"/>
              <a:gd name="T29" fmla="*/ 161289556 h 113"/>
              <a:gd name="T30" fmla="*/ 302419560 w 121"/>
              <a:gd name="T31" fmla="*/ 201611933 h 113"/>
              <a:gd name="T32" fmla="*/ 302419560 w 121"/>
              <a:gd name="T33" fmla="*/ 221773171 h 113"/>
              <a:gd name="T34" fmla="*/ 282258263 w 121"/>
              <a:gd name="T35" fmla="*/ 221773171 h 113"/>
              <a:gd name="T36" fmla="*/ 262096965 w 121"/>
              <a:gd name="T37" fmla="*/ 201611933 h 113"/>
              <a:gd name="T38" fmla="*/ 241935668 w 121"/>
              <a:gd name="T39" fmla="*/ 282256736 h 113"/>
              <a:gd name="T40" fmla="*/ 221774371 w 121"/>
              <a:gd name="T41" fmla="*/ 282256736 h 11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21"/>
              <a:gd name="T64" fmla="*/ 0 h 113"/>
              <a:gd name="T65" fmla="*/ 121 w 121"/>
              <a:gd name="T66" fmla="*/ 113 h 11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21" h="113">
                <a:moveTo>
                  <a:pt x="0" y="24"/>
                </a:moveTo>
                <a:lnTo>
                  <a:pt x="0" y="16"/>
                </a:lnTo>
                <a:lnTo>
                  <a:pt x="8" y="8"/>
                </a:lnTo>
                <a:lnTo>
                  <a:pt x="16" y="8"/>
                </a:lnTo>
                <a:lnTo>
                  <a:pt x="16" y="0"/>
                </a:lnTo>
                <a:lnTo>
                  <a:pt x="32" y="8"/>
                </a:lnTo>
                <a:lnTo>
                  <a:pt x="48" y="24"/>
                </a:lnTo>
                <a:lnTo>
                  <a:pt x="56" y="24"/>
                </a:lnTo>
                <a:lnTo>
                  <a:pt x="56" y="32"/>
                </a:lnTo>
                <a:lnTo>
                  <a:pt x="64" y="48"/>
                </a:lnTo>
                <a:lnTo>
                  <a:pt x="64" y="56"/>
                </a:lnTo>
                <a:lnTo>
                  <a:pt x="104" y="64"/>
                </a:lnTo>
                <a:lnTo>
                  <a:pt x="104" y="56"/>
                </a:lnTo>
                <a:lnTo>
                  <a:pt x="112" y="64"/>
                </a:lnTo>
                <a:lnTo>
                  <a:pt x="120" y="64"/>
                </a:lnTo>
                <a:lnTo>
                  <a:pt x="120" y="80"/>
                </a:lnTo>
                <a:lnTo>
                  <a:pt x="120" y="88"/>
                </a:lnTo>
                <a:lnTo>
                  <a:pt x="112" y="88"/>
                </a:lnTo>
                <a:lnTo>
                  <a:pt x="104" y="80"/>
                </a:lnTo>
                <a:lnTo>
                  <a:pt x="96" y="112"/>
                </a:lnTo>
                <a:lnTo>
                  <a:pt x="88" y="112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81" name="Freeform 285"/>
          <p:cNvSpPr>
            <a:spLocks/>
          </p:cNvSpPr>
          <p:nvPr/>
        </p:nvSpPr>
        <p:spPr bwMode="auto">
          <a:xfrm>
            <a:off x="3086100" y="28082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82" name="Freeform 286"/>
          <p:cNvSpPr>
            <a:spLocks/>
          </p:cNvSpPr>
          <p:nvPr/>
        </p:nvSpPr>
        <p:spPr bwMode="auto">
          <a:xfrm>
            <a:off x="3213100" y="28336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83" name="Freeform 287"/>
          <p:cNvSpPr>
            <a:spLocks/>
          </p:cNvSpPr>
          <p:nvPr/>
        </p:nvSpPr>
        <p:spPr bwMode="auto">
          <a:xfrm>
            <a:off x="3098800" y="2833688"/>
            <a:ext cx="26988" cy="52387"/>
          </a:xfrm>
          <a:custGeom>
            <a:avLst/>
            <a:gdLst>
              <a:gd name="T0" fmla="*/ 40323241 w 17"/>
              <a:gd name="T1" fmla="*/ 0 h 33"/>
              <a:gd name="T2" fmla="*/ 40323241 w 17"/>
              <a:gd name="T3" fmla="*/ 20161054 h 33"/>
              <a:gd name="T4" fmla="*/ 20161621 w 17"/>
              <a:gd name="T5" fmla="*/ 0 h 33"/>
              <a:gd name="T6" fmla="*/ 0 w 17"/>
              <a:gd name="T7" fmla="*/ 80644218 h 33"/>
              <a:gd name="T8" fmla="*/ 20161621 w 17"/>
              <a:gd name="T9" fmla="*/ 80644218 h 33"/>
              <a:gd name="T10" fmla="*/ 0 w 17"/>
              <a:gd name="T11" fmla="*/ 60483170 h 33"/>
              <a:gd name="T12" fmla="*/ 20161621 w 17"/>
              <a:gd name="T13" fmla="*/ 40322109 h 33"/>
              <a:gd name="T14" fmla="*/ 20161621 w 17"/>
              <a:gd name="T15" fmla="*/ 20161054 h 33"/>
              <a:gd name="T16" fmla="*/ 40323241 w 17"/>
              <a:gd name="T17" fmla="*/ 0 h 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33"/>
              <a:gd name="T29" fmla="*/ 17 w 17"/>
              <a:gd name="T30" fmla="*/ 33 h 3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33">
                <a:moveTo>
                  <a:pt x="16" y="0"/>
                </a:moveTo>
                <a:lnTo>
                  <a:pt x="16" y="8"/>
                </a:lnTo>
                <a:lnTo>
                  <a:pt x="8" y="0"/>
                </a:lnTo>
                <a:lnTo>
                  <a:pt x="0" y="32"/>
                </a:lnTo>
                <a:lnTo>
                  <a:pt x="8" y="32"/>
                </a:lnTo>
                <a:lnTo>
                  <a:pt x="0" y="24"/>
                </a:lnTo>
                <a:lnTo>
                  <a:pt x="8" y="16"/>
                </a:lnTo>
                <a:lnTo>
                  <a:pt x="8" y="8"/>
                </a:lnTo>
                <a:lnTo>
                  <a:pt x="16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84" name="Freeform 288"/>
          <p:cNvSpPr>
            <a:spLocks/>
          </p:cNvSpPr>
          <p:nvPr/>
        </p:nvSpPr>
        <p:spPr bwMode="auto">
          <a:xfrm>
            <a:off x="3035300" y="2833688"/>
            <a:ext cx="52388" cy="39687"/>
          </a:xfrm>
          <a:custGeom>
            <a:avLst/>
            <a:gdLst>
              <a:gd name="T0" fmla="*/ 20161439 w 33"/>
              <a:gd name="T1" fmla="*/ 0 h 25"/>
              <a:gd name="T2" fmla="*/ 20161439 w 33"/>
              <a:gd name="T3" fmla="*/ 20160996 h 25"/>
              <a:gd name="T4" fmla="*/ 0 w 33"/>
              <a:gd name="T5" fmla="*/ 20160996 h 25"/>
              <a:gd name="T6" fmla="*/ 20161439 w 33"/>
              <a:gd name="T7" fmla="*/ 40321992 h 25"/>
              <a:gd name="T8" fmla="*/ 60484324 w 33"/>
              <a:gd name="T9" fmla="*/ 40321992 h 25"/>
              <a:gd name="T10" fmla="*/ 60484324 w 33"/>
              <a:gd name="T11" fmla="*/ 60482994 h 25"/>
              <a:gd name="T12" fmla="*/ 80645757 w 33"/>
              <a:gd name="T13" fmla="*/ 60482994 h 25"/>
              <a:gd name="T14" fmla="*/ 60484324 w 33"/>
              <a:gd name="T15" fmla="*/ 40321992 h 25"/>
              <a:gd name="T16" fmla="*/ 20161439 w 33"/>
              <a:gd name="T17" fmla="*/ 0 h 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25"/>
              <a:gd name="T29" fmla="*/ 33 w 33"/>
              <a:gd name="T30" fmla="*/ 25 h 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25">
                <a:moveTo>
                  <a:pt x="8" y="0"/>
                </a:moveTo>
                <a:lnTo>
                  <a:pt x="8" y="8"/>
                </a:lnTo>
                <a:lnTo>
                  <a:pt x="0" y="8"/>
                </a:lnTo>
                <a:lnTo>
                  <a:pt x="8" y="16"/>
                </a:lnTo>
                <a:lnTo>
                  <a:pt x="24" y="16"/>
                </a:lnTo>
                <a:lnTo>
                  <a:pt x="24" y="24"/>
                </a:lnTo>
                <a:lnTo>
                  <a:pt x="32" y="24"/>
                </a:lnTo>
                <a:lnTo>
                  <a:pt x="24" y="16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85" name="Freeform 289"/>
          <p:cNvSpPr>
            <a:spLocks/>
          </p:cNvSpPr>
          <p:nvPr/>
        </p:nvSpPr>
        <p:spPr bwMode="auto">
          <a:xfrm>
            <a:off x="2717800" y="2846388"/>
            <a:ext cx="14288" cy="14287"/>
          </a:xfrm>
          <a:custGeom>
            <a:avLst/>
            <a:gdLst>
              <a:gd name="T0" fmla="*/ 20161953 w 9"/>
              <a:gd name="T1" fmla="*/ 0 h 9"/>
              <a:gd name="T2" fmla="*/ 20161953 w 9"/>
              <a:gd name="T3" fmla="*/ 20160542 h 9"/>
              <a:gd name="T4" fmla="*/ 0 w 9"/>
              <a:gd name="T5" fmla="*/ 0 h 9"/>
              <a:gd name="T6" fmla="*/ 20161953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8"/>
                </a:ln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86" name="Freeform 290"/>
          <p:cNvSpPr>
            <a:spLocks/>
          </p:cNvSpPr>
          <p:nvPr/>
        </p:nvSpPr>
        <p:spPr bwMode="auto">
          <a:xfrm>
            <a:off x="3111500" y="2859088"/>
            <a:ext cx="26988" cy="26987"/>
          </a:xfrm>
          <a:custGeom>
            <a:avLst/>
            <a:gdLst>
              <a:gd name="T0" fmla="*/ 20161621 w 17"/>
              <a:gd name="T1" fmla="*/ 0 h 17"/>
              <a:gd name="T2" fmla="*/ 0 w 17"/>
              <a:gd name="T3" fmla="*/ 0 h 17"/>
              <a:gd name="T4" fmla="*/ 0 w 17"/>
              <a:gd name="T5" fmla="*/ 20160874 h 17"/>
              <a:gd name="T6" fmla="*/ 20161621 w 17"/>
              <a:gd name="T7" fmla="*/ 40321747 h 17"/>
              <a:gd name="T8" fmla="*/ 20161621 w 17"/>
              <a:gd name="T9" fmla="*/ 20160874 h 17"/>
              <a:gd name="T10" fmla="*/ 40323241 w 17"/>
              <a:gd name="T11" fmla="*/ 20160874 h 17"/>
              <a:gd name="T12" fmla="*/ 20161621 w 17"/>
              <a:gd name="T13" fmla="*/ 20160874 h 17"/>
              <a:gd name="T14" fmla="*/ 20161621 w 17"/>
              <a:gd name="T15" fmla="*/ 0 h 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"/>
              <a:gd name="T25" fmla="*/ 0 h 17"/>
              <a:gd name="T26" fmla="*/ 17 w 17"/>
              <a:gd name="T27" fmla="*/ 17 h 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" h="17">
                <a:moveTo>
                  <a:pt x="8" y="0"/>
                </a:moveTo>
                <a:lnTo>
                  <a:pt x="0" y="0"/>
                </a:lnTo>
                <a:lnTo>
                  <a:pt x="0" y="8"/>
                </a:lnTo>
                <a:lnTo>
                  <a:pt x="8" y="16"/>
                </a:lnTo>
                <a:lnTo>
                  <a:pt x="8" y="8"/>
                </a:lnTo>
                <a:lnTo>
                  <a:pt x="16" y="8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87" name="Freeform 291"/>
          <p:cNvSpPr>
            <a:spLocks/>
          </p:cNvSpPr>
          <p:nvPr/>
        </p:nvSpPr>
        <p:spPr bwMode="auto">
          <a:xfrm>
            <a:off x="2667000" y="2871788"/>
            <a:ext cx="26988" cy="14287"/>
          </a:xfrm>
          <a:custGeom>
            <a:avLst/>
            <a:gdLst>
              <a:gd name="T0" fmla="*/ 0 w 17"/>
              <a:gd name="T1" fmla="*/ 0 h 9"/>
              <a:gd name="T2" fmla="*/ 20161621 w 17"/>
              <a:gd name="T3" fmla="*/ 20160542 h 9"/>
              <a:gd name="T4" fmla="*/ 40323241 w 17"/>
              <a:gd name="T5" fmla="*/ 0 h 9"/>
              <a:gd name="T6" fmla="*/ 20161621 w 17"/>
              <a:gd name="T7" fmla="*/ 0 h 9"/>
              <a:gd name="T8" fmla="*/ 0 w 17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9"/>
              <a:gd name="T17" fmla="*/ 17 w 17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9">
                <a:moveTo>
                  <a:pt x="0" y="0"/>
                </a:moveTo>
                <a:lnTo>
                  <a:pt x="8" y="8"/>
                </a:ln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88" name="Freeform 292"/>
          <p:cNvSpPr>
            <a:spLocks/>
          </p:cNvSpPr>
          <p:nvPr/>
        </p:nvSpPr>
        <p:spPr bwMode="auto">
          <a:xfrm>
            <a:off x="2844800" y="288448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89" name="Freeform 293"/>
          <p:cNvSpPr>
            <a:spLocks/>
          </p:cNvSpPr>
          <p:nvPr/>
        </p:nvSpPr>
        <p:spPr bwMode="auto">
          <a:xfrm>
            <a:off x="3009900" y="288448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90" name="Freeform 294"/>
          <p:cNvSpPr>
            <a:spLocks/>
          </p:cNvSpPr>
          <p:nvPr/>
        </p:nvSpPr>
        <p:spPr bwMode="auto">
          <a:xfrm>
            <a:off x="2692400" y="2884488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20160542 h 9"/>
              <a:gd name="T4" fmla="*/ 0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91" name="Freeform 295"/>
          <p:cNvSpPr>
            <a:spLocks/>
          </p:cNvSpPr>
          <p:nvPr/>
        </p:nvSpPr>
        <p:spPr bwMode="auto">
          <a:xfrm>
            <a:off x="2743200" y="29098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92" name="Freeform 296"/>
          <p:cNvSpPr>
            <a:spLocks/>
          </p:cNvSpPr>
          <p:nvPr/>
        </p:nvSpPr>
        <p:spPr bwMode="auto">
          <a:xfrm>
            <a:off x="2667000" y="2909888"/>
            <a:ext cx="141288" cy="65087"/>
          </a:xfrm>
          <a:custGeom>
            <a:avLst/>
            <a:gdLst>
              <a:gd name="T0" fmla="*/ 0 w 89"/>
              <a:gd name="T1" fmla="*/ 100805463 h 41"/>
              <a:gd name="T2" fmla="*/ 20161321 w 89"/>
              <a:gd name="T3" fmla="*/ 100805463 h 41"/>
              <a:gd name="T4" fmla="*/ 60483968 w 89"/>
              <a:gd name="T5" fmla="*/ 80644375 h 41"/>
              <a:gd name="T6" fmla="*/ 80645283 w 89"/>
              <a:gd name="T7" fmla="*/ 80644375 h 41"/>
              <a:gd name="T8" fmla="*/ 80645283 w 89"/>
              <a:gd name="T9" fmla="*/ 60483288 h 41"/>
              <a:gd name="T10" fmla="*/ 120967936 w 89"/>
              <a:gd name="T11" fmla="*/ 60483288 h 41"/>
              <a:gd name="T12" fmla="*/ 100806597 w 89"/>
              <a:gd name="T13" fmla="*/ 40322188 h 41"/>
              <a:gd name="T14" fmla="*/ 120967936 w 89"/>
              <a:gd name="T15" fmla="*/ 20161094 h 41"/>
              <a:gd name="T16" fmla="*/ 181451880 w 89"/>
              <a:gd name="T17" fmla="*/ 40322188 h 41"/>
              <a:gd name="T18" fmla="*/ 181451880 w 89"/>
              <a:gd name="T19" fmla="*/ 20161094 h 41"/>
              <a:gd name="T20" fmla="*/ 161290565 w 89"/>
              <a:gd name="T21" fmla="*/ 20161094 h 41"/>
              <a:gd name="T22" fmla="*/ 201613194 w 89"/>
              <a:gd name="T23" fmla="*/ 20161094 h 41"/>
              <a:gd name="T24" fmla="*/ 221774558 w 89"/>
              <a:gd name="T25" fmla="*/ 0 h 4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9"/>
              <a:gd name="T40" fmla="*/ 0 h 41"/>
              <a:gd name="T41" fmla="*/ 89 w 89"/>
              <a:gd name="T42" fmla="*/ 41 h 4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9" h="41">
                <a:moveTo>
                  <a:pt x="0" y="40"/>
                </a:moveTo>
                <a:lnTo>
                  <a:pt x="8" y="40"/>
                </a:lnTo>
                <a:lnTo>
                  <a:pt x="24" y="32"/>
                </a:lnTo>
                <a:lnTo>
                  <a:pt x="32" y="32"/>
                </a:lnTo>
                <a:lnTo>
                  <a:pt x="32" y="24"/>
                </a:lnTo>
                <a:lnTo>
                  <a:pt x="48" y="24"/>
                </a:lnTo>
                <a:lnTo>
                  <a:pt x="40" y="16"/>
                </a:lnTo>
                <a:lnTo>
                  <a:pt x="48" y="8"/>
                </a:lnTo>
                <a:lnTo>
                  <a:pt x="72" y="16"/>
                </a:lnTo>
                <a:lnTo>
                  <a:pt x="72" y="8"/>
                </a:lnTo>
                <a:lnTo>
                  <a:pt x="64" y="8"/>
                </a:lnTo>
                <a:lnTo>
                  <a:pt x="80" y="8"/>
                </a:lnTo>
                <a:lnTo>
                  <a:pt x="8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93" name="Freeform 297"/>
          <p:cNvSpPr>
            <a:spLocks/>
          </p:cNvSpPr>
          <p:nvPr/>
        </p:nvSpPr>
        <p:spPr bwMode="auto">
          <a:xfrm>
            <a:off x="1511300" y="1919288"/>
            <a:ext cx="1703388" cy="1068387"/>
          </a:xfrm>
          <a:custGeom>
            <a:avLst/>
            <a:gdLst>
              <a:gd name="T0" fmla="*/ 322580047 w 1073"/>
              <a:gd name="T1" fmla="*/ 947578360 h 673"/>
              <a:gd name="T2" fmla="*/ 141128777 w 1073"/>
              <a:gd name="T3" fmla="*/ 846772193 h 673"/>
              <a:gd name="T4" fmla="*/ 20161253 w 1073"/>
              <a:gd name="T5" fmla="*/ 262096131 h 673"/>
              <a:gd name="T6" fmla="*/ 161290024 w 1073"/>
              <a:gd name="T7" fmla="*/ 302418598 h 673"/>
              <a:gd name="T8" fmla="*/ 302418800 w 1073"/>
              <a:gd name="T9" fmla="*/ 262096131 h 673"/>
              <a:gd name="T10" fmla="*/ 282257554 w 1073"/>
              <a:gd name="T11" fmla="*/ 302418598 h 673"/>
              <a:gd name="T12" fmla="*/ 463708874 w 1073"/>
              <a:gd name="T13" fmla="*/ 241934898 h 673"/>
              <a:gd name="T14" fmla="*/ 685482588 w 1073"/>
              <a:gd name="T15" fmla="*/ 302418598 h 673"/>
              <a:gd name="T16" fmla="*/ 826611315 w 1073"/>
              <a:gd name="T17" fmla="*/ 362902298 h 673"/>
              <a:gd name="T18" fmla="*/ 987901487 w 1073"/>
              <a:gd name="T19" fmla="*/ 403224764 h 673"/>
              <a:gd name="T20" fmla="*/ 1028223981 w 1073"/>
              <a:gd name="T21" fmla="*/ 423386097 h 673"/>
              <a:gd name="T22" fmla="*/ 1008062734 w 1073"/>
              <a:gd name="T23" fmla="*/ 383063531 h 673"/>
              <a:gd name="T24" fmla="*/ 1209675201 w 1073"/>
              <a:gd name="T25" fmla="*/ 383063531 h 673"/>
              <a:gd name="T26" fmla="*/ 1391126422 w 1073"/>
              <a:gd name="T27" fmla="*/ 362902298 h 673"/>
              <a:gd name="T28" fmla="*/ 1471771409 w 1073"/>
              <a:gd name="T29" fmla="*/ 342741064 h 673"/>
              <a:gd name="T30" fmla="*/ 1451610162 w 1073"/>
              <a:gd name="T31" fmla="*/ 282257365 h 673"/>
              <a:gd name="T32" fmla="*/ 1451610162 w 1073"/>
              <a:gd name="T33" fmla="*/ 161289916 h 673"/>
              <a:gd name="T34" fmla="*/ 1491932656 w 1073"/>
              <a:gd name="T35" fmla="*/ 20161239 h 673"/>
              <a:gd name="T36" fmla="*/ 1471771409 w 1073"/>
              <a:gd name="T37" fmla="*/ 100806191 h 673"/>
              <a:gd name="T38" fmla="*/ 1532255149 w 1073"/>
              <a:gd name="T39" fmla="*/ 181451149 h 673"/>
              <a:gd name="T40" fmla="*/ 1572577643 w 1073"/>
              <a:gd name="T41" fmla="*/ 241934898 h 673"/>
              <a:gd name="T42" fmla="*/ 1633061383 w 1073"/>
              <a:gd name="T43" fmla="*/ 362902298 h 673"/>
              <a:gd name="T44" fmla="*/ 1693545520 w 1073"/>
              <a:gd name="T45" fmla="*/ 443547330 h 673"/>
              <a:gd name="T46" fmla="*/ 1874996741 w 1073"/>
              <a:gd name="T47" fmla="*/ 302418598 h 673"/>
              <a:gd name="T48" fmla="*/ 1915319234 w 1073"/>
              <a:gd name="T49" fmla="*/ 443547330 h 673"/>
              <a:gd name="T50" fmla="*/ 1754029260 w 1073"/>
              <a:gd name="T51" fmla="*/ 483869796 h 673"/>
              <a:gd name="T52" fmla="*/ 1693545520 w 1073"/>
              <a:gd name="T53" fmla="*/ 544353496 h 673"/>
              <a:gd name="T54" fmla="*/ 1612900136 w 1073"/>
              <a:gd name="T55" fmla="*/ 604837196 h 673"/>
              <a:gd name="T56" fmla="*/ 1532255149 w 1073"/>
              <a:gd name="T57" fmla="*/ 685482129 h 673"/>
              <a:gd name="T58" fmla="*/ 1471771409 w 1073"/>
              <a:gd name="T59" fmla="*/ 766127062 h 673"/>
              <a:gd name="T60" fmla="*/ 1633061383 w 1073"/>
              <a:gd name="T61" fmla="*/ 967739593 h 673"/>
              <a:gd name="T62" fmla="*/ 1854835494 w 1073"/>
              <a:gd name="T63" fmla="*/ 1108868226 h 673"/>
              <a:gd name="T64" fmla="*/ 1955641728 w 1073"/>
              <a:gd name="T65" fmla="*/ 1229835625 h 673"/>
              <a:gd name="T66" fmla="*/ 2016125468 w 1073"/>
              <a:gd name="T67" fmla="*/ 947578360 h 673"/>
              <a:gd name="T68" fmla="*/ 1995964221 w 1073"/>
              <a:gd name="T69" fmla="*/ 766127062 h 673"/>
              <a:gd name="T70" fmla="*/ 2096770455 w 1073"/>
              <a:gd name="T71" fmla="*/ 685482129 h 673"/>
              <a:gd name="T72" fmla="*/ 2147483647 w 1073"/>
              <a:gd name="T73" fmla="*/ 766127062 h 673"/>
              <a:gd name="T74" fmla="*/ 2147483647 w 1073"/>
              <a:gd name="T75" fmla="*/ 887094660 h 673"/>
              <a:gd name="T76" fmla="*/ 2147483647 w 1073"/>
              <a:gd name="T77" fmla="*/ 866933427 h 673"/>
              <a:gd name="T78" fmla="*/ 2147483647 w 1073"/>
              <a:gd name="T79" fmla="*/ 967739593 h 673"/>
              <a:gd name="T80" fmla="*/ 2147483647 w 1073"/>
              <a:gd name="T81" fmla="*/ 1088706992 h 673"/>
              <a:gd name="T82" fmla="*/ 2147483647 w 1073"/>
              <a:gd name="T83" fmla="*/ 1149190692 h 673"/>
              <a:gd name="T84" fmla="*/ 2147483647 w 1073"/>
              <a:gd name="T85" fmla="*/ 1229835625 h 673"/>
              <a:gd name="T86" fmla="*/ 2147483647 w 1073"/>
              <a:gd name="T87" fmla="*/ 1290319325 h 673"/>
              <a:gd name="T88" fmla="*/ 2147483647 w 1073"/>
              <a:gd name="T89" fmla="*/ 1391125491 h 673"/>
              <a:gd name="T90" fmla="*/ 2147483647 w 1073"/>
              <a:gd name="T91" fmla="*/ 1350803025 h 673"/>
              <a:gd name="T92" fmla="*/ 2147483647 w 1073"/>
              <a:gd name="T93" fmla="*/ 1431447958 h 673"/>
              <a:gd name="T94" fmla="*/ 2147483647 w 1073"/>
              <a:gd name="T95" fmla="*/ 1491931657 h 673"/>
              <a:gd name="T96" fmla="*/ 2147483647 w 1073"/>
              <a:gd name="T97" fmla="*/ 1572576590 h 673"/>
              <a:gd name="T98" fmla="*/ 2147483647 w 1073"/>
              <a:gd name="T99" fmla="*/ 1592737824 h 673"/>
              <a:gd name="T100" fmla="*/ 2147483647 w 1073"/>
              <a:gd name="T101" fmla="*/ 1512092891 h 673"/>
              <a:gd name="T102" fmla="*/ 2147483647 w 1073"/>
              <a:gd name="T103" fmla="*/ 1512092891 h 673"/>
              <a:gd name="T104" fmla="*/ 2147483647 w 1073"/>
              <a:gd name="T105" fmla="*/ 1532254124 h 673"/>
              <a:gd name="T106" fmla="*/ 1915319234 w 1073"/>
              <a:gd name="T107" fmla="*/ 1653221523 h 673"/>
              <a:gd name="T108" fmla="*/ 1814513001 w 1073"/>
              <a:gd name="T109" fmla="*/ 1512092891 h 673"/>
              <a:gd name="T110" fmla="*/ 1592738890 w 1073"/>
              <a:gd name="T111" fmla="*/ 1391125491 h 673"/>
              <a:gd name="T112" fmla="*/ 1451610162 w 1073"/>
              <a:gd name="T113" fmla="*/ 1370964258 h 673"/>
              <a:gd name="T114" fmla="*/ 524192614 w 1073"/>
              <a:gd name="T115" fmla="*/ 1330641791 h 673"/>
              <a:gd name="T116" fmla="*/ 443547627 w 1073"/>
              <a:gd name="T117" fmla="*/ 1330641791 h 673"/>
              <a:gd name="T118" fmla="*/ 403225034 w 1073"/>
              <a:gd name="T119" fmla="*/ 1169351925 h 67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073"/>
              <a:gd name="T181" fmla="*/ 0 h 673"/>
              <a:gd name="T182" fmla="*/ 1073 w 1073"/>
              <a:gd name="T183" fmla="*/ 673 h 67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073" h="673">
                <a:moveTo>
                  <a:pt x="144" y="440"/>
                </a:moveTo>
                <a:lnTo>
                  <a:pt x="160" y="424"/>
                </a:lnTo>
                <a:lnTo>
                  <a:pt x="160" y="416"/>
                </a:lnTo>
                <a:lnTo>
                  <a:pt x="152" y="408"/>
                </a:lnTo>
                <a:lnTo>
                  <a:pt x="152" y="400"/>
                </a:lnTo>
                <a:lnTo>
                  <a:pt x="144" y="400"/>
                </a:lnTo>
                <a:lnTo>
                  <a:pt x="136" y="392"/>
                </a:lnTo>
                <a:lnTo>
                  <a:pt x="128" y="376"/>
                </a:lnTo>
                <a:lnTo>
                  <a:pt x="120" y="368"/>
                </a:lnTo>
                <a:lnTo>
                  <a:pt x="104" y="344"/>
                </a:lnTo>
                <a:lnTo>
                  <a:pt x="88" y="336"/>
                </a:lnTo>
                <a:lnTo>
                  <a:pt x="88" y="328"/>
                </a:lnTo>
                <a:lnTo>
                  <a:pt x="80" y="320"/>
                </a:lnTo>
                <a:lnTo>
                  <a:pt x="64" y="320"/>
                </a:lnTo>
                <a:lnTo>
                  <a:pt x="64" y="328"/>
                </a:lnTo>
                <a:lnTo>
                  <a:pt x="56" y="336"/>
                </a:lnTo>
                <a:lnTo>
                  <a:pt x="48" y="336"/>
                </a:lnTo>
                <a:lnTo>
                  <a:pt x="32" y="320"/>
                </a:lnTo>
                <a:lnTo>
                  <a:pt x="32" y="312"/>
                </a:lnTo>
                <a:lnTo>
                  <a:pt x="24" y="304"/>
                </a:lnTo>
                <a:lnTo>
                  <a:pt x="16" y="304"/>
                </a:lnTo>
                <a:lnTo>
                  <a:pt x="0" y="304"/>
                </a:lnTo>
                <a:lnTo>
                  <a:pt x="0" y="104"/>
                </a:lnTo>
                <a:lnTo>
                  <a:pt x="8" y="104"/>
                </a:lnTo>
                <a:lnTo>
                  <a:pt x="24" y="104"/>
                </a:lnTo>
                <a:lnTo>
                  <a:pt x="32" y="112"/>
                </a:lnTo>
                <a:lnTo>
                  <a:pt x="56" y="120"/>
                </a:lnTo>
                <a:lnTo>
                  <a:pt x="56" y="128"/>
                </a:lnTo>
                <a:lnTo>
                  <a:pt x="64" y="128"/>
                </a:lnTo>
                <a:lnTo>
                  <a:pt x="72" y="136"/>
                </a:lnTo>
                <a:lnTo>
                  <a:pt x="72" y="128"/>
                </a:lnTo>
                <a:lnTo>
                  <a:pt x="64" y="120"/>
                </a:lnTo>
                <a:lnTo>
                  <a:pt x="80" y="120"/>
                </a:lnTo>
                <a:lnTo>
                  <a:pt x="88" y="120"/>
                </a:lnTo>
                <a:lnTo>
                  <a:pt x="88" y="104"/>
                </a:lnTo>
                <a:lnTo>
                  <a:pt x="96" y="112"/>
                </a:lnTo>
                <a:lnTo>
                  <a:pt x="96" y="120"/>
                </a:lnTo>
                <a:lnTo>
                  <a:pt x="104" y="112"/>
                </a:lnTo>
                <a:lnTo>
                  <a:pt x="104" y="104"/>
                </a:lnTo>
                <a:lnTo>
                  <a:pt x="120" y="104"/>
                </a:lnTo>
                <a:lnTo>
                  <a:pt x="128" y="104"/>
                </a:lnTo>
                <a:lnTo>
                  <a:pt x="128" y="96"/>
                </a:lnTo>
                <a:lnTo>
                  <a:pt x="144" y="96"/>
                </a:lnTo>
                <a:lnTo>
                  <a:pt x="136" y="104"/>
                </a:lnTo>
                <a:lnTo>
                  <a:pt x="112" y="112"/>
                </a:lnTo>
                <a:lnTo>
                  <a:pt x="104" y="136"/>
                </a:lnTo>
                <a:lnTo>
                  <a:pt x="112" y="136"/>
                </a:lnTo>
                <a:lnTo>
                  <a:pt x="112" y="120"/>
                </a:lnTo>
                <a:lnTo>
                  <a:pt x="128" y="120"/>
                </a:lnTo>
                <a:lnTo>
                  <a:pt x="136" y="120"/>
                </a:lnTo>
                <a:lnTo>
                  <a:pt x="144" y="104"/>
                </a:lnTo>
                <a:lnTo>
                  <a:pt x="152" y="104"/>
                </a:lnTo>
                <a:lnTo>
                  <a:pt x="160" y="96"/>
                </a:lnTo>
                <a:lnTo>
                  <a:pt x="160" y="88"/>
                </a:lnTo>
                <a:lnTo>
                  <a:pt x="160" y="80"/>
                </a:lnTo>
                <a:lnTo>
                  <a:pt x="184" y="96"/>
                </a:lnTo>
                <a:lnTo>
                  <a:pt x="184" y="104"/>
                </a:lnTo>
                <a:lnTo>
                  <a:pt x="208" y="120"/>
                </a:lnTo>
                <a:lnTo>
                  <a:pt x="216" y="120"/>
                </a:lnTo>
                <a:lnTo>
                  <a:pt x="216" y="104"/>
                </a:lnTo>
                <a:lnTo>
                  <a:pt x="224" y="120"/>
                </a:lnTo>
                <a:lnTo>
                  <a:pt x="232" y="112"/>
                </a:lnTo>
                <a:lnTo>
                  <a:pt x="256" y="112"/>
                </a:lnTo>
                <a:lnTo>
                  <a:pt x="272" y="120"/>
                </a:lnTo>
                <a:lnTo>
                  <a:pt x="280" y="128"/>
                </a:lnTo>
                <a:lnTo>
                  <a:pt x="280" y="120"/>
                </a:lnTo>
                <a:lnTo>
                  <a:pt x="288" y="128"/>
                </a:lnTo>
                <a:lnTo>
                  <a:pt x="296" y="128"/>
                </a:lnTo>
                <a:lnTo>
                  <a:pt x="312" y="136"/>
                </a:lnTo>
                <a:lnTo>
                  <a:pt x="328" y="128"/>
                </a:lnTo>
                <a:lnTo>
                  <a:pt x="344" y="144"/>
                </a:lnTo>
                <a:lnTo>
                  <a:pt x="328" y="144"/>
                </a:lnTo>
                <a:lnTo>
                  <a:pt x="328" y="152"/>
                </a:lnTo>
                <a:lnTo>
                  <a:pt x="328" y="160"/>
                </a:lnTo>
                <a:lnTo>
                  <a:pt x="352" y="160"/>
                </a:lnTo>
                <a:lnTo>
                  <a:pt x="368" y="152"/>
                </a:lnTo>
                <a:lnTo>
                  <a:pt x="368" y="160"/>
                </a:lnTo>
                <a:lnTo>
                  <a:pt x="384" y="152"/>
                </a:lnTo>
                <a:lnTo>
                  <a:pt x="384" y="160"/>
                </a:lnTo>
                <a:lnTo>
                  <a:pt x="392" y="160"/>
                </a:lnTo>
                <a:lnTo>
                  <a:pt x="400" y="176"/>
                </a:lnTo>
                <a:lnTo>
                  <a:pt x="400" y="168"/>
                </a:lnTo>
                <a:lnTo>
                  <a:pt x="400" y="184"/>
                </a:lnTo>
                <a:lnTo>
                  <a:pt x="408" y="184"/>
                </a:lnTo>
                <a:lnTo>
                  <a:pt x="408" y="176"/>
                </a:lnTo>
                <a:lnTo>
                  <a:pt x="416" y="176"/>
                </a:lnTo>
                <a:lnTo>
                  <a:pt x="408" y="176"/>
                </a:lnTo>
                <a:lnTo>
                  <a:pt x="408" y="168"/>
                </a:lnTo>
                <a:lnTo>
                  <a:pt x="408" y="160"/>
                </a:lnTo>
                <a:lnTo>
                  <a:pt x="432" y="144"/>
                </a:lnTo>
                <a:lnTo>
                  <a:pt x="424" y="144"/>
                </a:lnTo>
                <a:lnTo>
                  <a:pt x="416" y="144"/>
                </a:lnTo>
                <a:lnTo>
                  <a:pt x="408" y="144"/>
                </a:lnTo>
                <a:lnTo>
                  <a:pt x="416" y="152"/>
                </a:lnTo>
                <a:lnTo>
                  <a:pt x="408" y="152"/>
                </a:lnTo>
                <a:lnTo>
                  <a:pt x="400" y="152"/>
                </a:lnTo>
                <a:lnTo>
                  <a:pt x="408" y="136"/>
                </a:lnTo>
                <a:lnTo>
                  <a:pt x="440" y="128"/>
                </a:lnTo>
                <a:lnTo>
                  <a:pt x="448" y="152"/>
                </a:lnTo>
                <a:lnTo>
                  <a:pt x="456" y="144"/>
                </a:lnTo>
                <a:lnTo>
                  <a:pt x="464" y="144"/>
                </a:lnTo>
                <a:lnTo>
                  <a:pt x="464" y="152"/>
                </a:lnTo>
                <a:lnTo>
                  <a:pt x="472" y="152"/>
                </a:lnTo>
                <a:lnTo>
                  <a:pt x="480" y="152"/>
                </a:lnTo>
                <a:lnTo>
                  <a:pt x="488" y="160"/>
                </a:lnTo>
                <a:lnTo>
                  <a:pt x="496" y="160"/>
                </a:lnTo>
                <a:lnTo>
                  <a:pt x="512" y="152"/>
                </a:lnTo>
                <a:lnTo>
                  <a:pt x="512" y="160"/>
                </a:lnTo>
                <a:lnTo>
                  <a:pt x="536" y="152"/>
                </a:lnTo>
                <a:lnTo>
                  <a:pt x="536" y="136"/>
                </a:lnTo>
                <a:lnTo>
                  <a:pt x="552" y="152"/>
                </a:lnTo>
                <a:lnTo>
                  <a:pt x="552" y="144"/>
                </a:lnTo>
                <a:lnTo>
                  <a:pt x="560" y="176"/>
                </a:lnTo>
                <a:lnTo>
                  <a:pt x="568" y="176"/>
                </a:lnTo>
                <a:lnTo>
                  <a:pt x="576" y="176"/>
                </a:lnTo>
                <a:lnTo>
                  <a:pt x="568" y="160"/>
                </a:lnTo>
                <a:lnTo>
                  <a:pt x="584" y="144"/>
                </a:lnTo>
                <a:lnTo>
                  <a:pt x="600" y="144"/>
                </a:lnTo>
                <a:lnTo>
                  <a:pt x="592" y="136"/>
                </a:lnTo>
                <a:lnTo>
                  <a:pt x="584" y="136"/>
                </a:lnTo>
                <a:lnTo>
                  <a:pt x="584" y="120"/>
                </a:lnTo>
                <a:lnTo>
                  <a:pt x="592" y="120"/>
                </a:lnTo>
                <a:lnTo>
                  <a:pt x="600" y="120"/>
                </a:lnTo>
                <a:lnTo>
                  <a:pt x="600" y="112"/>
                </a:lnTo>
                <a:lnTo>
                  <a:pt x="608" y="112"/>
                </a:lnTo>
                <a:lnTo>
                  <a:pt x="608" y="104"/>
                </a:lnTo>
                <a:lnTo>
                  <a:pt x="576" y="104"/>
                </a:lnTo>
                <a:lnTo>
                  <a:pt x="576" y="112"/>
                </a:lnTo>
                <a:lnTo>
                  <a:pt x="568" y="112"/>
                </a:lnTo>
                <a:lnTo>
                  <a:pt x="568" y="104"/>
                </a:lnTo>
                <a:lnTo>
                  <a:pt x="560" y="96"/>
                </a:lnTo>
                <a:lnTo>
                  <a:pt x="560" y="88"/>
                </a:lnTo>
                <a:lnTo>
                  <a:pt x="568" y="88"/>
                </a:lnTo>
                <a:lnTo>
                  <a:pt x="568" y="64"/>
                </a:lnTo>
                <a:lnTo>
                  <a:pt x="576" y="72"/>
                </a:lnTo>
                <a:lnTo>
                  <a:pt x="576" y="64"/>
                </a:lnTo>
                <a:lnTo>
                  <a:pt x="568" y="64"/>
                </a:lnTo>
                <a:lnTo>
                  <a:pt x="576" y="56"/>
                </a:lnTo>
                <a:lnTo>
                  <a:pt x="576" y="48"/>
                </a:lnTo>
                <a:lnTo>
                  <a:pt x="576" y="40"/>
                </a:lnTo>
                <a:lnTo>
                  <a:pt x="568" y="32"/>
                </a:lnTo>
                <a:lnTo>
                  <a:pt x="568" y="8"/>
                </a:lnTo>
                <a:lnTo>
                  <a:pt x="576" y="8"/>
                </a:lnTo>
                <a:lnTo>
                  <a:pt x="592" y="8"/>
                </a:lnTo>
                <a:lnTo>
                  <a:pt x="592" y="0"/>
                </a:lnTo>
                <a:lnTo>
                  <a:pt x="616" y="8"/>
                </a:lnTo>
                <a:lnTo>
                  <a:pt x="624" y="8"/>
                </a:lnTo>
                <a:lnTo>
                  <a:pt x="640" y="8"/>
                </a:lnTo>
                <a:lnTo>
                  <a:pt x="624" y="32"/>
                </a:lnTo>
                <a:lnTo>
                  <a:pt x="616" y="32"/>
                </a:lnTo>
                <a:lnTo>
                  <a:pt x="592" y="40"/>
                </a:lnTo>
                <a:lnTo>
                  <a:pt x="584" y="40"/>
                </a:lnTo>
                <a:lnTo>
                  <a:pt x="592" y="48"/>
                </a:lnTo>
                <a:lnTo>
                  <a:pt x="584" y="48"/>
                </a:lnTo>
                <a:lnTo>
                  <a:pt x="584" y="64"/>
                </a:lnTo>
                <a:lnTo>
                  <a:pt x="584" y="56"/>
                </a:lnTo>
                <a:lnTo>
                  <a:pt x="584" y="64"/>
                </a:lnTo>
                <a:lnTo>
                  <a:pt x="600" y="64"/>
                </a:lnTo>
                <a:lnTo>
                  <a:pt x="600" y="72"/>
                </a:lnTo>
                <a:lnTo>
                  <a:pt x="608" y="72"/>
                </a:lnTo>
                <a:lnTo>
                  <a:pt x="616" y="80"/>
                </a:lnTo>
                <a:lnTo>
                  <a:pt x="624" y="88"/>
                </a:lnTo>
                <a:lnTo>
                  <a:pt x="632" y="88"/>
                </a:lnTo>
                <a:lnTo>
                  <a:pt x="624" y="96"/>
                </a:lnTo>
                <a:lnTo>
                  <a:pt x="616" y="88"/>
                </a:lnTo>
                <a:lnTo>
                  <a:pt x="616" y="104"/>
                </a:lnTo>
                <a:lnTo>
                  <a:pt x="616" y="96"/>
                </a:lnTo>
                <a:lnTo>
                  <a:pt x="624" y="96"/>
                </a:lnTo>
                <a:lnTo>
                  <a:pt x="624" y="104"/>
                </a:lnTo>
                <a:lnTo>
                  <a:pt x="608" y="112"/>
                </a:lnTo>
                <a:lnTo>
                  <a:pt x="616" y="120"/>
                </a:lnTo>
                <a:lnTo>
                  <a:pt x="632" y="120"/>
                </a:lnTo>
                <a:lnTo>
                  <a:pt x="640" y="144"/>
                </a:lnTo>
                <a:lnTo>
                  <a:pt x="640" y="152"/>
                </a:lnTo>
                <a:lnTo>
                  <a:pt x="648" y="152"/>
                </a:lnTo>
                <a:lnTo>
                  <a:pt x="648" y="144"/>
                </a:lnTo>
                <a:lnTo>
                  <a:pt x="656" y="120"/>
                </a:lnTo>
                <a:lnTo>
                  <a:pt x="664" y="120"/>
                </a:lnTo>
                <a:lnTo>
                  <a:pt x="672" y="128"/>
                </a:lnTo>
                <a:lnTo>
                  <a:pt x="664" y="128"/>
                </a:lnTo>
                <a:lnTo>
                  <a:pt x="656" y="152"/>
                </a:lnTo>
                <a:lnTo>
                  <a:pt x="664" y="160"/>
                </a:lnTo>
                <a:lnTo>
                  <a:pt x="672" y="160"/>
                </a:lnTo>
                <a:lnTo>
                  <a:pt x="672" y="176"/>
                </a:lnTo>
                <a:lnTo>
                  <a:pt x="680" y="176"/>
                </a:lnTo>
                <a:lnTo>
                  <a:pt x="696" y="152"/>
                </a:lnTo>
                <a:lnTo>
                  <a:pt x="704" y="136"/>
                </a:lnTo>
                <a:lnTo>
                  <a:pt x="712" y="128"/>
                </a:lnTo>
                <a:lnTo>
                  <a:pt x="704" y="104"/>
                </a:lnTo>
                <a:lnTo>
                  <a:pt x="736" y="104"/>
                </a:lnTo>
                <a:lnTo>
                  <a:pt x="736" y="120"/>
                </a:lnTo>
                <a:lnTo>
                  <a:pt x="744" y="120"/>
                </a:lnTo>
                <a:lnTo>
                  <a:pt x="752" y="120"/>
                </a:lnTo>
                <a:lnTo>
                  <a:pt x="752" y="128"/>
                </a:lnTo>
                <a:lnTo>
                  <a:pt x="744" y="136"/>
                </a:lnTo>
                <a:lnTo>
                  <a:pt x="752" y="136"/>
                </a:lnTo>
                <a:lnTo>
                  <a:pt x="744" y="144"/>
                </a:lnTo>
                <a:lnTo>
                  <a:pt x="744" y="160"/>
                </a:lnTo>
                <a:lnTo>
                  <a:pt x="760" y="160"/>
                </a:lnTo>
                <a:lnTo>
                  <a:pt x="760" y="176"/>
                </a:lnTo>
                <a:lnTo>
                  <a:pt x="736" y="184"/>
                </a:lnTo>
                <a:lnTo>
                  <a:pt x="728" y="184"/>
                </a:lnTo>
                <a:lnTo>
                  <a:pt x="720" y="192"/>
                </a:lnTo>
                <a:lnTo>
                  <a:pt x="712" y="192"/>
                </a:lnTo>
                <a:lnTo>
                  <a:pt x="712" y="184"/>
                </a:lnTo>
                <a:lnTo>
                  <a:pt x="704" y="192"/>
                </a:lnTo>
                <a:lnTo>
                  <a:pt x="704" y="200"/>
                </a:lnTo>
                <a:lnTo>
                  <a:pt x="696" y="192"/>
                </a:lnTo>
                <a:lnTo>
                  <a:pt x="680" y="192"/>
                </a:lnTo>
                <a:lnTo>
                  <a:pt x="688" y="208"/>
                </a:lnTo>
                <a:lnTo>
                  <a:pt x="680" y="208"/>
                </a:lnTo>
                <a:lnTo>
                  <a:pt x="680" y="216"/>
                </a:lnTo>
                <a:lnTo>
                  <a:pt x="648" y="208"/>
                </a:lnTo>
                <a:lnTo>
                  <a:pt x="648" y="200"/>
                </a:lnTo>
                <a:lnTo>
                  <a:pt x="632" y="216"/>
                </a:lnTo>
                <a:lnTo>
                  <a:pt x="672" y="216"/>
                </a:lnTo>
                <a:lnTo>
                  <a:pt x="680" y="216"/>
                </a:lnTo>
                <a:lnTo>
                  <a:pt x="672" y="216"/>
                </a:lnTo>
                <a:lnTo>
                  <a:pt x="672" y="224"/>
                </a:lnTo>
                <a:lnTo>
                  <a:pt x="672" y="232"/>
                </a:lnTo>
                <a:lnTo>
                  <a:pt x="664" y="232"/>
                </a:lnTo>
                <a:lnTo>
                  <a:pt x="648" y="232"/>
                </a:lnTo>
                <a:lnTo>
                  <a:pt x="648" y="240"/>
                </a:lnTo>
                <a:lnTo>
                  <a:pt x="640" y="240"/>
                </a:lnTo>
                <a:lnTo>
                  <a:pt x="640" y="248"/>
                </a:lnTo>
                <a:lnTo>
                  <a:pt x="632" y="248"/>
                </a:lnTo>
                <a:lnTo>
                  <a:pt x="632" y="256"/>
                </a:lnTo>
                <a:lnTo>
                  <a:pt x="632" y="264"/>
                </a:lnTo>
                <a:lnTo>
                  <a:pt x="624" y="272"/>
                </a:lnTo>
                <a:lnTo>
                  <a:pt x="616" y="264"/>
                </a:lnTo>
                <a:lnTo>
                  <a:pt x="616" y="272"/>
                </a:lnTo>
                <a:lnTo>
                  <a:pt x="608" y="272"/>
                </a:lnTo>
                <a:lnTo>
                  <a:pt x="616" y="280"/>
                </a:lnTo>
                <a:lnTo>
                  <a:pt x="608" y="272"/>
                </a:lnTo>
                <a:lnTo>
                  <a:pt x="608" y="280"/>
                </a:lnTo>
                <a:lnTo>
                  <a:pt x="600" y="280"/>
                </a:lnTo>
                <a:lnTo>
                  <a:pt x="600" y="288"/>
                </a:lnTo>
                <a:lnTo>
                  <a:pt x="592" y="288"/>
                </a:lnTo>
                <a:lnTo>
                  <a:pt x="584" y="296"/>
                </a:lnTo>
                <a:lnTo>
                  <a:pt x="584" y="304"/>
                </a:lnTo>
                <a:lnTo>
                  <a:pt x="584" y="312"/>
                </a:lnTo>
                <a:lnTo>
                  <a:pt x="576" y="320"/>
                </a:lnTo>
                <a:lnTo>
                  <a:pt x="576" y="336"/>
                </a:lnTo>
                <a:lnTo>
                  <a:pt x="600" y="344"/>
                </a:lnTo>
                <a:lnTo>
                  <a:pt x="608" y="384"/>
                </a:lnTo>
                <a:lnTo>
                  <a:pt x="632" y="376"/>
                </a:lnTo>
                <a:lnTo>
                  <a:pt x="640" y="384"/>
                </a:lnTo>
                <a:lnTo>
                  <a:pt x="648" y="384"/>
                </a:lnTo>
                <a:lnTo>
                  <a:pt x="656" y="392"/>
                </a:lnTo>
                <a:lnTo>
                  <a:pt x="664" y="392"/>
                </a:lnTo>
                <a:lnTo>
                  <a:pt x="672" y="408"/>
                </a:lnTo>
                <a:lnTo>
                  <a:pt x="696" y="416"/>
                </a:lnTo>
                <a:lnTo>
                  <a:pt x="704" y="424"/>
                </a:lnTo>
                <a:lnTo>
                  <a:pt x="736" y="424"/>
                </a:lnTo>
                <a:lnTo>
                  <a:pt x="736" y="432"/>
                </a:lnTo>
                <a:lnTo>
                  <a:pt x="736" y="440"/>
                </a:lnTo>
                <a:lnTo>
                  <a:pt x="736" y="448"/>
                </a:lnTo>
                <a:lnTo>
                  <a:pt x="736" y="456"/>
                </a:lnTo>
                <a:lnTo>
                  <a:pt x="736" y="472"/>
                </a:lnTo>
                <a:lnTo>
                  <a:pt x="744" y="472"/>
                </a:lnTo>
                <a:lnTo>
                  <a:pt x="744" y="480"/>
                </a:lnTo>
                <a:lnTo>
                  <a:pt x="760" y="496"/>
                </a:lnTo>
                <a:lnTo>
                  <a:pt x="768" y="488"/>
                </a:lnTo>
                <a:lnTo>
                  <a:pt x="776" y="488"/>
                </a:lnTo>
                <a:lnTo>
                  <a:pt x="776" y="432"/>
                </a:lnTo>
                <a:lnTo>
                  <a:pt x="800" y="416"/>
                </a:lnTo>
                <a:lnTo>
                  <a:pt x="800" y="400"/>
                </a:lnTo>
                <a:lnTo>
                  <a:pt x="808" y="400"/>
                </a:lnTo>
                <a:lnTo>
                  <a:pt x="808" y="392"/>
                </a:lnTo>
                <a:lnTo>
                  <a:pt x="800" y="400"/>
                </a:lnTo>
                <a:lnTo>
                  <a:pt x="808" y="384"/>
                </a:lnTo>
                <a:lnTo>
                  <a:pt x="800" y="376"/>
                </a:lnTo>
                <a:lnTo>
                  <a:pt x="792" y="352"/>
                </a:lnTo>
                <a:lnTo>
                  <a:pt x="784" y="352"/>
                </a:lnTo>
                <a:lnTo>
                  <a:pt x="784" y="336"/>
                </a:lnTo>
                <a:lnTo>
                  <a:pt x="792" y="336"/>
                </a:lnTo>
                <a:lnTo>
                  <a:pt x="792" y="328"/>
                </a:lnTo>
                <a:lnTo>
                  <a:pt x="800" y="328"/>
                </a:lnTo>
                <a:lnTo>
                  <a:pt x="800" y="320"/>
                </a:lnTo>
                <a:lnTo>
                  <a:pt x="792" y="304"/>
                </a:lnTo>
                <a:lnTo>
                  <a:pt x="792" y="296"/>
                </a:lnTo>
                <a:lnTo>
                  <a:pt x="792" y="288"/>
                </a:lnTo>
                <a:lnTo>
                  <a:pt x="800" y="288"/>
                </a:lnTo>
                <a:lnTo>
                  <a:pt x="792" y="280"/>
                </a:lnTo>
                <a:lnTo>
                  <a:pt x="800" y="272"/>
                </a:lnTo>
                <a:lnTo>
                  <a:pt x="824" y="280"/>
                </a:lnTo>
                <a:lnTo>
                  <a:pt x="824" y="272"/>
                </a:lnTo>
                <a:lnTo>
                  <a:pt x="832" y="272"/>
                </a:lnTo>
                <a:lnTo>
                  <a:pt x="840" y="272"/>
                </a:lnTo>
                <a:lnTo>
                  <a:pt x="848" y="264"/>
                </a:lnTo>
                <a:lnTo>
                  <a:pt x="864" y="280"/>
                </a:lnTo>
                <a:lnTo>
                  <a:pt x="864" y="288"/>
                </a:lnTo>
                <a:lnTo>
                  <a:pt x="872" y="288"/>
                </a:lnTo>
                <a:lnTo>
                  <a:pt x="872" y="296"/>
                </a:lnTo>
                <a:lnTo>
                  <a:pt x="888" y="296"/>
                </a:lnTo>
                <a:lnTo>
                  <a:pt x="896" y="304"/>
                </a:lnTo>
                <a:lnTo>
                  <a:pt x="896" y="296"/>
                </a:lnTo>
                <a:lnTo>
                  <a:pt x="896" y="312"/>
                </a:lnTo>
                <a:lnTo>
                  <a:pt x="888" y="312"/>
                </a:lnTo>
                <a:lnTo>
                  <a:pt x="896" y="336"/>
                </a:lnTo>
                <a:lnTo>
                  <a:pt x="912" y="344"/>
                </a:lnTo>
                <a:lnTo>
                  <a:pt x="912" y="352"/>
                </a:lnTo>
                <a:lnTo>
                  <a:pt x="920" y="344"/>
                </a:lnTo>
                <a:lnTo>
                  <a:pt x="928" y="352"/>
                </a:lnTo>
                <a:lnTo>
                  <a:pt x="936" y="344"/>
                </a:lnTo>
                <a:lnTo>
                  <a:pt x="944" y="344"/>
                </a:lnTo>
                <a:lnTo>
                  <a:pt x="944" y="336"/>
                </a:lnTo>
                <a:lnTo>
                  <a:pt x="960" y="312"/>
                </a:lnTo>
                <a:lnTo>
                  <a:pt x="960" y="320"/>
                </a:lnTo>
                <a:lnTo>
                  <a:pt x="968" y="320"/>
                </a:lnTo>
                <a:lnTo>
                  <a:pt x="968" y="336"/>
                </a:lnTo>
                <a:lnTo>
                  <a:pt x="968" y="344"/>
                </a:lnTo>
                <a:lnTo>
                  <a:pt x="976" y="344"/>
                </a:lnTo>
                <a:lnTo>
                  <a:pt x="984" y="352"/>
                </a:lnTo>
                <a:lnTo>
                  <a:pt x="968" y="360"/>
                </a:lnTo>
                <a:lnTo>
                  <a:pt x="984" y="360"/>
                </a:lnTo>
                <a:lnTo>
                  <a:pt x="984" y="368"/>
                </a:lnTo>
                <a:lnTo>
                  <a:pt x="992" y="376"/>
                </a:lnTo>
                <a:lnTo>
                  <a:pt x="992" y="384"/>
                </a:lnTo>
                <a:lnTo>
                  <a:pt x="1000" y="384"/>
                </a:lnTo>
                <a:lnTo>
                  <a:pt x="1000" y="392"/>
                </a:lnTo>
                <a:lnTo>
                  <a:pt x="992" y="392"/>
                </a:lnTo>
                <a:lnTo>
                  <a:pt x="992" y="400"/>
                </a:lnTo>
                <a:lnTo>
                  <a:pt x="1000" y="408"/>
                </a:lnTo>
                <a:lnTo>
                  <a:pt x="1008" y="416"/>
                </a:lnTo>
                <a:lnTo>
                  <a:pt x="1008" y="424"/>
                </a:lnTo>
                <a:lnTo>
                  <a:pt x="1032" y="424"/>
                </a:lnTo>
                <a:lnTo>
                  <a:pt x="1040" y="432"/>
                </a:lnTo>
                <a:lnTo>
                  <a:pt x="1048" y="432"/>
                </a:lnTo>
                <a:lnTo>
                  <a:pt x="1040" y="432"/>
                </a:lnTo>
                <a:lnTo>
                  <a:pt x="1048" y="440"/>
                </a:lnTo>
                <a:lnTo>
                  <a:pt x="1032" y="448"/>
                </a:lnTo>
                <a:lnTo>
                  <a:pt x="1024" y="456"/>
                </a:lnTo>
                <a:lnTo>
                  <a:pt x="1008" y="456"/>
                </a:lnTo>
                <a:lnTo>
                  <a:pt x="1016" y="464"/>
                </a:lnTo>
                <a:lnTo>
                  <a:pt x="1016" y="456"/>
                </a:lnTo>
                <a:lnTo>
                  <a:pt x="1032" y="448"/>
                </a:lnTo>
                <a:lnTo>
                  <a:pt x="1040" y="448"/>
                </a:lnTo>
                <a:lnTo>
                  <a:pt x="1064" y="456"/>
                </a:lnTo>
                <a:lnTo>
                  <a:pt x="1072" y="456"/>
                </a:lnTo>
                <a:lnTo>
                  <a:pt x="1072" y="472"/>
                </a:lnTo>
                <a:lnTo>
                  <a:pt x="1056" y="488"/>
                </a:lnTo>
                <a:lnTo>
                  <a:pt x="1048" y="488"/>
                </a:lnTo>
                <a:lnTo>
                  <a:pt x="1032" y="488"/>
                </a:lnTo>
                <a:lnTo>
                  <a:pt x="1032" y="504"/>
                </a:lnTo>
                <a:lnTo>
                  <a:pt x="1024" y="504"/>
                </a:lnTo>
                <a:lnTo>
                  <a:pt x="1024" y="512"/>
                </a:lnTo>
                <a:lnTo>
                  <a:pt x="1016" y="512"/>
                </a:lnTo>
                <a:lnTo>
                  <a:pt x="1000" y="512"/>
                </a:lnTo>
                <a:lnTo>
                  <a:pt x="1000" y="520"/>
                </a:lnTo>
                <a:lnTo>
                  <a:pt x="992" y="512"/>
                </a:lnTo>
                <a:lnTo>
                  <a:pt x="984" y="512"/>
                </a:lnTo>
                <a:lnTo>
                  <a:pt x="976" y="512"/>
                </a:lnTo>
                <a:lnTo>
                  <a:pt x="936" y="512"/>
                </a:lnTo>
                <a:lnTo>
                  <a:pt x="928" y="520"/>
                </a:lnTo>
                <a:lnTo>
                  <a:pt x="928" y="528"/>
                </a:lnTo>
                <a:lnTo>
                  <a:pt x="912" y="536"/>
                </a:lnTo>
                <a:lnTo>
                  <a:pt x="912" y="544"/>
                </a:lnTo>
                <a:lnTo>
                  <a:pt x="904" y="544"/>
                </a:lnTo>
                <a:lnTo>
                  <a:pt x="896" y="552"/>
                </a:lnTo>
                <a:lnTo>
                  <a:pt x="888" y="552"/>
                </a:lnTo>
                <a:lnTo>
                  <a:pt x="896" y="560"/>
                </a:lnTo>
                <a:lnTo>
                  <a:pt x="888" y="568"/>
                </a:lnTo>
                <a:lnTo>
                  <a:pt x="888" y="576"/>
                </a:lnTo>
                <a:lnTo>
                  <a:pt x="928" y="536"/>
                </a:lnTo>
                <a:lnTo>
                  <a:pt x="936" y="536"/>
                </a:lnTo>
                <a:lnTo>
                  <a:pt x="960" y="536"/>
                </a:lnTo>
                <a:lnTo>
                  <a:pt x="968" y="536"/>
                </a:lnTo>
                <a:lnTo>
                  <a:pt x="960" y="544"/>
                </a:lnTo>
                <a:lnTo>
                  <a:pt x="960" y="552"/>
                </a:lnTo>
                <a:lnTo>
                  <a:pt x="952" y="552"/>
                </a:lnTo>
                <a:lnTo>
                  <a:pt x="952" y="560"/>
                </a:lnTo>
                <a:lnTo>
                  <a:pt x="944" y="560"/>
                </a:lnTo>
                <a:lnTo>
                  <a:pt x="944" y="552"/>
                </a:lnTo>
                <a:lnTo>
                  <a:pt x="936" y="560"/>
                </a:lnTo>
                <a:lnTo>
                  <a:pt x="944" y="568"/>
                </a:lnTo>
                <a:lnTo>
                  <a:pt x="960" y="560"/>
                </a:lnTo>
                <a:lnTo>
                  <a:pt x="960" y="568"/>
                </a:lnTo>
                <a:lnTo>
                  <a:pt x="952" y="576"/>
                </a:lnTo>
                <a:lnTo>
                  <a:pt x="952" y="584"/>
                </a:lnTo>
                <a:lnTo>
                  <a:pt x="960" y="576"/>
                </a:lnTo>
                <a:lnTo>
                  <a:pt x="960" y="584"/>
                </a:lnTo>
                <a:lnTo>
                  <a:pt x="960" y="592"/>
                </a:lnTo>
                <a:lnTo>
                  <a:pt x="968" y="592"/>
                </a:lnTo>
                <a:lnTo>
                  <a:pt x="968" y="600"/>
                </a:lnTo>
                <a:lnTo>
                  <a:pt x="976" y="600"/>
                </a:lnTo>
                <a:lnTo>
                  <a:pt x="976" y="608"/>
                </a:lnTo>
                <a:lnTo>
                  <a:pt x="992" y="600"/>
                </a:lnTo>
                <a:lnTo>
                  <a:pt x="1000" y="608"/>
                </a:lnTo>
                <a:lnTo>
                  <a:pt x="992" y="608"/>
                </a:lnTo>
                <a:lnTo>
                  <a:pt x="992" y="616"/>
                </a:lnTo>
                <a:lnTo>
                  <a:pt x="984" y="624"/>
                </a:lnTo>
                <a:lnTo>
                  <a:pt x="976" y="624"/>
                </a:lnTo>
                <a:lnTo>
                  <a:pt x="968" y="632"/>
                </a:lnTo>
                <a:lnTo>
                  <a:pt x="960" y="632"/>
                </a:lnTo>
                <a:lnTo>
                  <a:pt x="960" y="640"/>
                </a:lnTo>
                <a:lnTo>
                  <a:pt x="952" y="648"/>
                </a:lnTo>
                <a:lnTo>
                  <a:pt x="952" y="640"/>
                </a:lnTo>
                <a:lnTo>
                  <a:pt x="944" y="640"/>
                </a:lnTo>
                <a:lnTo>
                  <a:pt x="936" y="632"/>
                </a:lnTo>
                <a:lnTo>
                  <a:pt x="944" y="624"/>
                </a:lnTo>
                <a:lnTo>
                  <a:pt x="944" y="616"/>
                </a:lnTo>
                <a:lnTo>
                  <a:pt x="968" y="616"/>
                </a:lnTo>
                <a:lnTo>
                  <a:pt x="968" y="608"/>
                </a:lnTo>
                <a:lnTo>
                  <a:pt x="952" y="608"/>
                </a:lnTo>
                <a:lnTo>
                  <a:pt x="952" y="600"/>
                </a:lnTo>
                <a:lnTo>
                  <a:pt x="960" y="600"/>
                </a:lnTo>
                <a:lnTo>
                  <a:pt x="952" y="600"/>
                </a:lnTo>
                <a:lnTo>
                  <a:pt x="944" y="616"/>
                </a:lnTo>
                <a:lnTo>
                  <a:pt x="936" y="608"/>
                </a:lnTo>
                <a:lnTo>
                  <a:pt x="944" y="616"/>
                </a:lnTo>
                <a:lnTo>
                  <a:pt x="928" y="616"/>
                </a:lnTo>
                <a:lnTo>
                  <a:pt x="920" y="616"/>
                </a:lnTo>
                <a:lnTo>
                  <a:pt x="928" y="616"/>
                </a:lnTo>
                <a:lnTo>
                  <a:pt x="920" y="608"/>
                </a:lnTo>
                <a:lnTo>
                  <a:pt x="920" y="600"/>
                </a:lnTo>
                <a:lnTo>
                  <a:pt x="920" y="584"/>
                </a:lnTo>
                <a:lnTo>
                  <a:pt x="912" y="576"/>
                </a:lnTo>
                <a:lnTo>
                  <a:pt x="904" y="576"/>
                </a:lnTo>
                <a:lnTo>
                  <a:pt x="896" y="576"/>
                </a:lnTo>
                <a:lnTo>
                  <a:pt x="896" y="584"/>
                </a:lnTo>
                <a:lnTo>
                  <a:pt x="888" y="592"/>
                </a:lnTo>
                <a:lnTo>
                  <a:pt x="880" y="600"/>
                </a:lnTo>
                <a:lnTo>
                  <a:pt x="872" y="608"/>
                </a:lnTo>
                <a:lnTo>
                  <a:pt x="840" y="616"/>
                </a:lnTo>
                <a:lnTo>
                  <a:pt x="824" y="616"/>
                </a:lnTo>
                <a:lnTo>
                  <a:pt x="816" y="624"/>
                </a:lnTo>
                <a:lnTo>
                  <a:pt x="808" y="640"/>
                </a:lnTo>
                <a:lnTo>
                  <a:pt x="792" y="640"/>
                </a:lnTo>
                <a:lnTo>
                  <a:pt x="776" y="640"/>
                </a:lnTo>
                <a:lnTo>
                  <a:pt x="776" y="648"/>
                </a:lnTo>
                <a:lnTo>
                  <a:pt x="760" y="656"/>
                </a:lnTo>
                <a:lnTo>
                  <a:pt x="736" y="672"/>
                </a:lnTo>
                <a:lnTo>
                  <a:pt x="728" y="672"/>
                </a:lnTo>
                <a:lnTo>
                  <a:pt x="728" y="664"/>
                </a:lnTo>
                <a:lnTo>
                  <a:pt x="736" y="656"/>
                </a:lnTo>
                <a:lnTo>
                  <a:pt x="736" y="648"/>
                </a:lnTo>
                <a:lnTo>
                  <a:pt x="736" y="632"/>
                </a:lnTo>
                <a:lnTo>
                  <a:pt x="736" y="608"/>
                </a:lnTo>
                <a:lnTo>
                  <a:pt x="720" y="600"/>
                </a:lnTo>
                <a:lnTo>
                  <a:pt x="720" y="592"/>
                </a:lnTo>
                <a:lnTo>
                  <a:pt x="712" y="584"/>
                </a:lnTo>
                <a:lnTo>
                  <a:pt x="704" y="584"/>
                </a:lnTo>
                <a:lnTo>
                  <a:pt x="704" y="576"/>
                </a:lnTo>
                <a:lnTo>
                  <a:pt x="656" y="552"/>
                </a:lnTo>
                <a:lnTo>
                  <a:pt x="648" y="560"/>
                </a:lnTo>
                <a:lnTo>
                  <a:pt x="640" y="552"/>
                </a:lnTo>
                <a:lnTo>
                  <a:pt x="632" y="552"/>
                </a:lnTo>
                <a:lnTo>
                  <a:pt x="624" y="552"/>
                </a:lnTo>
                <a:lnTo>
                  <a:pt x="616" y="552"/>
                </a:lnTo>
                <a:lnTo>
                  <a:pt x="608" y="544"/>
                </a:lnTo>
                <a:lnTo>
                  <a:pt x="600" y="552"/>
                </a:lnTo>
                <a:lnTo>
                  <a:pt x="592" y="552"/>
                </a:lnTo>
                <a:lnTo>
                  <a:pt x="584" y="544"/>
                </a:lnTo>
                <a:lnTo>
                  <a:pt x="584" y="536"/>
                </a:lnTo>
                <a:lnTo>
                  <a:pt x="576" y="544"/>
                </a:lnTo>
                <a:lnTo>
                  <a:pt x="240" y="536"/>
                </a:lnTo>
                <a:lnTo>
                  <a:pt x="232" y="528"/>
                </a:lnTo>
                <a:lnTo>
                  <a:pt x="224" y="528"/>
                </a:lnTo>
                <a:lnTo>
                  <a:pt x="224" y="520"/>
                </a:lnTo>
                <a:lnTo>
                  <a:pt x="208" y="512"/>
                </a:lnTo>
                <a:lnTo>
                  <a:pt x="192" y="512"/>
                </a:lnTo>
                <a:lnTo>
                  <a:pt x="208" y="520"/>
                </a:lnTo>
                <a:lnTo>
                  <a:pt x="208" y="528"/>
                </a:lnTo>
                <a:lnTo>
                  <a:pt x="224" y="536"/>
                </a:lnTo>
                <a:lnTo>
                  <a:pt x="240" y="552"/>
                </a:lnTo>
                <a:lnTo>
                  <a:pt x="216" y="552"/>
                </a:lnTo>
                <a:lnTo>
                  <a:pt x="208" y="536"/>
                </a:lnTo>
                <a:lnTo>
                  <a:pt x="200" y="528"/>
                </a:lnTo>
                <a:lnTo>
                  <a:pt x="192" y="536"/>
                </a:lnTo>
                <a:lnTo>
                  <a:pt x="192" y="528"/>
                </a:lnTo>
                <a:lnTo>
                  <a:pt x="176" y="528"/>
                </a:lnTo>
                <a:lnTo>
                  <a:pt x="168" y="512"/>
                </a:lnTo>
                <a:lnTo>
                  <a:pt x="176" y="512"/>
                </a:lnTo>
                <a:lnTo>
                  <a:pt x="176" y="488"/>
                </a:lnTo>
                <a:lnTo>
                  <a:pt x="160" y="480"/>
                </a:lnTo>
                <a:lnTo>
                  <a:pt x="160" y="472"/>
                </a:lnTo>
                <a:lnTo>
                  <a:pt x="160" y="464"/>
                </a:lnTo>
                <a:lnTo>
                  <a:pt x="152" y="464"/>
                </a:lnTo>
                <a:lnTo>
                  <a:pt x="160" y="464"/>
                </a:lnTo>
                <a:lnTo>
                  <a:pt x="152" y="472"/>
                </a:lnTo>
                <a:lnTo>
                  <a:pt x="152" y="464"/>
                </a:lnTo>
                <a:lnTo>
                  <a:pt x="144" y="464"/>
                </a:lnTo>
                <a:lnTo>
                  <a:pt x="144" y="448"/>
                </a:lnTo>
                <a:lnTo>
                  <a:pt x="144" y="44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94" name="Freeform 298"/>
          <p:cNvSpPr>
            <a:spLocks/>
          </p:cNvSpPr>
          <p:nvPr/>
        </p:nvSpPr>
        <p:spPr bwMode="auto">
          <a:xfrm>
            <a:off x="3238500" y="28082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95" name="Freeform 299"/>
          <p:cNvSpPr>
            <a:spLocks/>
          </p:cNvSpPr>
          <p:nvPr/>
        </p:nvSpPr>
        <p:spPr bwMode="auto">
          <a:xfrm>
            <a:off x="2743200" y="20081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96" name="Freeform 300"/>
          <p:cNvSpPr>
            <a:spLocks/>
          </p:cNvSpPr>
          <p:nvPr/>
        </p:nvSpPr>
        <p:spPr bwMode="auto">
          <a:xfrm>
            <a:off x="2870200" y="20208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97" name="Freeform 301"/>
          <p:cNvSpPr>
            <a:spLocks/>
          </p:cNvSpPr>
          <p:nvPr/>
        </p:nvSpPr>
        <p:spPr bwMode="auto">
          <a:xfrm>
            <a:off x="2946400" y="1576388"/>
            <a:ext cx="14288" cy="14287"/>
          </a:xfrm>
          <a:custGeom>
            <a:avLst/>
            <a:gdLst>
              <a:gd name="T0" fmla="*/ 20161953 w 9"/>
              <a:gd name="T1" fmla="*/ 0 h 9"/>
              <a:gd name="T2" fmla="*/ 20161953 w 9"/>
              <a:gd name="T3" fmla="*/ 20160542 h 9"/>
              <a:gd name="T4" fmla="*/ 0 w 9"/>
              <a:gd name="T5" fmla="*/ 20160542 h 9"/>
              <a:gd name="T6" fmla="*/ 20161953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8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98" name="Freeform 302"/>
          <p:cNvSpPr>
            <a:spLocks/>
          </p:cNvSpPr>
          <p:nvPr/>
        </p:nvSpPr>
        <p:spPr bwMode="auto">
          <a:xfrm>
            <a:off x="2997200" y="1614488"/>
            <a:ext cx="39688" cy="14287"/>
          </a:xfrm>
          <a:custGeom>
            <a:avLst/>
            <a:gdLst>
              <a:gd name="T0" fmla="*/ 40323008 w 25"/>
              <a:gd name="T1" fmla="*/ 20160542 h 9"/>
              <a:gd name="T2" fmla="*/ 60484518 w 25"/>
              <a:gd name="T3" fmla="*/ 0 h 9"/>
              <a:gd name="T4" fmla="*/ 60484518 w 25"/>
              <a:gd name="T5" fmla="*/ 20160542 h 9"/>
              <a:gd name="T6" fmla="*/ 40323008 w 25"/>
              <a:gd name="T7" fmla="*/ 20160542 h 9"/>
              <a:gd name="T8" fmla="*/ 0 w 25"/>
              <a:gd name="T9" fmla="*/ 20160542 h 9"/>
              <a:gd name="T10" fmla="*/ 40323008 w 25"/>
              <a:gd name="T11" fmla="*/ 20160542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"/>
              <a:gd name="T19" fmla="*/ 0 h 9"/>
              <a:gd name="T20" fmla="*/ 25 w 25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" h="9">
                <a:moveTo>
                  <a:pt x="16" y="8"/>
                </a:moveTo>
                <a:lnTo>
                  <a:pt x="24" y="0"/>
                </a:lnTo>
                <a:lnTo>
                  <a:pt x="24" y="8"/>
                </a:lnTo>
                <a:lnTo>
                  <a:pt x="16" y="8"/>
                </a:lnTo>
                <a:lnTo>
                  <a:pt x="0" y="8"/>
                </a:lnTo>
                <a:lnTo>
                  <a:pt x="16" y="8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99" name="Freeform 303"/>
          <p:cNvSpPr>
            <a:spLocks/>
          </p:cNvSpPr>
          <p:nvPr/>
        </p:nvSpPr>
        <p:spPr bwMode="auto">
          <a:xfrm>
            <a:off x="2832100" y="1716088"/>
            <a:ext cx="26988" cy="14287"/>
          </a:xfrm>
          <a:custGeom>
            <a:avLst/>
            <a:gdLst>
              <a:gd name="T0" fmla="*/ 0 w 17"/>
              <a:gd name="T1" fmla="*/ 0 h 9"/>
              <a:gd name="T2" fmla="*/ 0 w 17"/>
              <a:gd name="T3" fmla="*/ 20160542 h 9"/>
              <a:gd name="T4" fmla="*/ 20161621 w 17"/>
              <a:gd name="T5" fmla="*/ 20160542 h 9"/>
              <a:gd name="T6" fmla="*/ 40323241 w 17"/>
              <a:gd name="T7" fmla="*/ 20160542 h 9"/>
              <a:gd name="T8" fmla="*/ 40323241 w 17"/>
              <a:gd name="T9" fmla="*/ 0 h 9"/>
              <a:gd name="T10" fmla="*/ 0 w 17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9"/>
              <a:gd name="T20" fmla="*/ 17 w 17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16" y="8"/>
                </a:lnTo>
                <a:lnTo>
                  <a:pt x="16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00" name="Freeform 304"/>
          <p:cNvSpPr>
            <a:spLocks/>
          </p:cNvSpPr>
          <p:nvPr/>
        </p:nvSpPr>
        <p:spPr bwMode="auto">
          <a:xfrm>
            <a:off x="6146800" y="3379788"/>
            <a:ext cx="166688" cy="407987"/>
          </a:xfrm>
          <a:custGeom>
            <a:avLst/>
            <a:gdLst>
              <a:gd name="T0" fmla="*/ 0 w 105"/>
              <a:gd name="T1" fmla="*/ 241934688 h 257"/>
              <a:gd name="T2" fmla="*/ 20161311 w 105"/>
              <a:gd name="T3" fmla="*/ 221773472 h 257"/>
              <a:gd name="T4" fmla="*/ 20161311 w 105"/>
              <a:gd name="T5" fmla="*/ 181450991 h 257"/>
              <a:gd name="T6" fmla="*/ 40322622 w 105"/>
              <a:gd name="T7" fmla="*/ 181450991 h 257"/>
              <a:gd name="T8" fmla="*/ 60483939 w 105"/>
              <a:gd name="T9" fmla="*/ 141128560 h 257"/>
              <a:gd name="T10" fmla="*/ 80645243 w 105"/>
              <a:gd name="T11" fmla="*/ 100806103 h 257"/>
              <a:gd name="T12" fmla="*/ 100806548 w 105"/>
              <a:gd name="T13" fmla="*/ 60483672 h 257"/>
              <a:gd name="T14" fmla="*/ 141129182 w 105"/>
              <a:gd name="T15" fmla="*/ 60483672 h 257"/>
              <a:gd name="T16" fmla="*/ 141129182 w 105"/>
              <a:gd name="T17" fmla="*/ 20161222 h 257"/>
              <a:gd name="T18" fmla="*/ 161290487 w 105"/>
              <a:gd name="T19" fmla="*/ 20161222 h 257"/>
              <a:gd name="T20" fmla="*/ 161290487 w 105"/>
              <a:gd name="T21" fmla="*/ 60483672 h 257"/>
              <a:gd name="T22" fmla="*/ 181451791 w 105"/>
              <a:gd name="T23" fmla="*/ 80644888 h 257"/>
              <a:gd name="T24" fmla="*/ 141129182 w 105"/>
              <a:gd name="T25" fmla="*/ 120967344 h 257"/>
              <a:gd name="T26" fmla="*/ 161290487 w 105"/>
              <a:gd name="T27" fmla="*/ 141128560 h 257"/>
              <a:gd name="T28" fmla="*/ 181451791 w 105"/>
              <a:gd name="T29" fmla="*/ 141128560 h 257"/>
              <a:gd name="T30" fmla="*/ 201613096 w 105"/>
              <a:gd name="T31" fmla="*/ 161289775 h 257"/>
              <a:gd name="T32" fmla="*/ 221774450 w 105"/>
              <a:gd name="T33" fmla="*/ 181450991 h 257"/>
              <a:gd name="T34" fmla="*/ 201613096 w 105"/>
              <a:gd name="T35" fmla="*/ 221773472 h 257"/>
              <a:gd name="T36" fmla="*/ 221774450 w 105"/>
              <a:gd name="T37" fmla="*/ 241934688 h 257"/>
              <a:gd name="T38" fmla="*/ 262097059 w 105"/>
              <a:gd name="T39" fmla="*/ 262095904 h 257"/>
              <a:gd name="T40" fmla="*/ 241935755 w 105"/>
              <a:gd name="T41" fmla="*/ 282257119 h 257"/>
              <a:gd name="T42" fmla="*/ 221774450 w 105"/>
              <a:gd name="T43" fmla="*/ 302418335 h 257"/>
              <a:gd name="T44" fmla="*/ 181451791 w 105"/>
              <a:gd name="T45" fmla="*/ 302418335 h 257"/>
              <a:gd name="T46" fmla="*/ 161290487 w 105"/>
              <a:gd name="T47" fmla="*/ 342740766 h 257"/>
              <a:gd name="T48" fmla="*/ 161290487 w 105"/>
              <a:gd name="T49" fmla="*/ 383063198 h 257"/>
              <a:gd name="T50" fmla="*/ 161290487 w 105"/>
              <a:gd name="T51" fmla="*/ 423385728 h 257"/>
              <a:gd name="T52" fmla="*/ 181451791 w 105"/>
              <a:gd name="T53" fmla="*/ 463708160 h 257"/>
              <a:gd name="T54" fmla="*/ 181451791 w 105"/>
              <a:gd name="T55" fmla="*/ 524191807 h 257"/>
              <a:gd name="T56" fmla="*/ 201613096 w 105"/>
              <a:gd name="T57" fmla="*/ 564512651 h 257"/>
              <a:gd name="T58" fmla="*/ 201613096 w 105"/>
              <a:gd name="T59" fmla="*/ 604835082 h 257"/>
              <a:gd name="T60" fmla="*/ 201613096 w 105"/>
              <a:gd name="T61" fmla="*/ 645159101 h 257"/>
              <a:gd name="T62" fmla="*/ 181451791 w 105"/>
              <a:gd name="T63" fmla="*/ 604835082 h 257"/>
              <a:gd name="T64" fmla="*/ 161290487 w 105"/>
              <a:gd name="T65" fmla="*/ 544353023 h 257"/>
              <a:gd name="T66" fmla="*/ 141129182 w 105"/>
              <a:gd name="T67" fmla="*/ 483869376 h 257"/>
              <a:gd name="T68" fmla="*/ 120967877 w 105"/>
              <a:gd name="T69" fmla="*/ 423385728 h 257"/>
              <a:gd name="T70" fmla="*/ 100806548 w 105"/>
              <a:gd name="T71" fmla="*/ 443546944 h 257"/>
              <a:gd name="T72" fmla="*/ 40322622 w 105"/>
              <a:gd name="T73" fmla="*/ 423385728 h 257"/>
              <a:gd name="T74" fmla="*/ 40322622 w 105"/>
              <a:gd name="T75" fmla="*/ 362901982 h 257"/>
              <a:gd name="T76" fmla="*/ 0 w 105"/>
              <a:gd name="T77" fmla="*/ 302418335 h 257"/>
              <a:gd name="T78" fmla="*/ 0 w 105"/>
              <a:gd name="T79" fmla="*/ 302418335 h 257"/>
              <a:gd name="T80" fmla="*/ 0 w 105"/>
              <a:gd name="T81" fmla="*/ 262095904 h 257"/>
              <a:gd name="T82" fmla="*/ 0 w 105"/>
              <a:gd name="T83" fmla="*/ 262095904 h 25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"/>
              <a:gd name="T127" fmla="*/ 0 h 257"/>
              <a:gd name="T128" fmla="*/ 105 w 105"/>
              <a:gd name="T129" fmla="*/ 257 h 25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" h="257">
                <a:moveTo>
                  <a:pt x="0" y="96"/>
                </a:moveTo>
                <a:lnTo>
                  <a:pt x="0" y="96"/>
                </a:lnTo>
                <a:lnTo>
                  <a:pt x="8" y="96"/>
                </a:lnTo>
                <a:lnTo>
                  <a:pt x="8" y="88"/>
                </a:lnTo>
                <a:lnTo>
                  <a:pt x="8" y="80"/>
                </a:lnTo>
                <a:lnTo>
                  <a:pt x="8" y="72"/>
                </a:lnTo>
                <a:lnTo>
                  <a:pt x="8" y="64"/>
                </a:lnTo>
                <a:lnTo>
                  <a:pt x="16" y="72"/>
                </a:lnTo>
                <a:lnTo>
                  <a:pt x="16" y="56"/>
                </a:lnTo>
                <a:lnTo>
                  <a:pt x="24" y="56"/>
                </a:lnTo>
                <a:lnTo>
                  <a:pt x="24" y="48"/>
                </a:lnTo>
                <a:lnTo>
                  <a:pt x="32" y="40"/>
                </a:lnTo>
                <a:lnTo>
                  <a:pt x="40" y="32"/>
                </a:lnTo>
                <a:lnTo>
                  <a:pt x="40" y="24"/>
                </a:lnTo>
                <a:lnTo>
                  <a:pt x="48" y="16"/>
                </a:lnTo>
                <a:lnTo>
                  <a:pt x="56" y="24"/>
                </a:lnTo>
                <a:lnTo>
                  <a:pt x="56" y="16"/>
                </a:lnTo>
                <a:lnTo>
                  <a:pt x="56" y="8"/>
                </a:lnTo>
                <a:lnTo>
                  <a:pt x="64" y="0"/>
                </a:lnTo>
                <a:lnTo>
                  <a:pt x="64" y="8"/>
                </a:lnTo>
                <a:lnTo>
                  <a:pt x="72" y="16"/>
                </a:lnTo>
                <a:lnTo>
                  <a:pt x="64" y="24"/>
                </a:lnTo>
                <a:lnTo>
                  <a:pt x="72" y="24"/>
                </a:lnTo>
                <a:lnTo>
                  <a:pt x="72" y="32"/>
                </a:lnTo>
                <a:lnTo>
                  <a:pt x="64" y="40"/>
                </a:lnTo>
                <a:lnTo>
                  <a:pt x="56" y="48"/>
                </a:lnTo>
                <a:lnTo>
                  <a:pt x="56" y="56"/>
                </a:lnTo>
                <a:lnTo>
                  <a:pt x="64" y="56"/>
                </a:lnTo>
                <a:lnTo>
                  <a:pt x="64" y="64"/>
                </a:lnTo>
                <a:lnTo>
                  <a:pt x="72" y="56"/>
                </a:lnTo>
                <a:lnTo>
                  <a:pt x="80" y="56"/>
                </a:lnTo>
                <a:lnTo>
                  <a:pt x="80" y="64"/>
                </a:lnTo>
                <a:lnTo>
                  <a:pt x="80" y="72"/>
                </a:lnTo>
                <a:lnTo>
                  <a:pt x="88" y="72"/>
                </a:lnTo>
                <a:lnTo>
                  <a:pt x="80" y="80"/>
                </a:lnTo>
                <a:lnTo>
                  <a:pt x="80" y="88"/>
                </a:lnTo>
                <a:lnTo>
                  <a:pt x="88" y="88"/>
                </a:lnTo>
                <a:lnTo>
                  <a:pt x="88" y="96"/>
                </a:lnTo>
                <a:lnTo>
                  <a:pt x="96" y="96"/>
                </a:lnTo>
                <a:lnTo>
                  <a:pt x="104" y="104"/>
                </a:lnTo>
                <a:lnTo>
                  <a:pt x="96" y="104"/>
                </a:lnTo>
                <a:lnTo>
                  <a:pt x="96" y="112"/>
                </a:lnTo>
                <a:lnTo>
                  <a:pt x="96" y="120"/>
                </a:lnTo>
                <a:lnTo>
                  <a:pt x="88" y="120"/>
                </a:lnTo>
                <a:lnTo>
                  <a:pt x="80" y="120"/>
                </a:lnTo>
                <a:lnTo>
                  <a:pt x="72" y="120"/>
                </a:lnTo>
                <a:lnTo>
                  <a:pt x="72" y="128"/>
                </a:lnTo>
                <a:lnTo>
                  <a:pt x="64" y="136"/>
                </a:lnTo>
                <a:lnTo>
                  <a:pt x="64" y="144"/>
                </a:lnTo>
                <a:lnTo>
                  <a:pt x="64" y="152"/>
                </a:lnTo>
                <a:lnTo>
                  <a:pt x="64" y="160"/>
                </a:lnTo>
                <a:lnTo>
                  <a:pt x="64" y="168"/>
                </a:lnTo>
                <a:lnTo>
                  <a:pt x="72" y="176"/>
                </a:lnTo>
                <a:lnTo>
                  <a:pt x="72" y="184"/>
                </a:lnTo>
                <a:lnTo>
                  <a:pt x="72" y="192"/>
                </a:lnTo>
                <a:lnTo>
                  <a:pt x="72" y="208"/>
                </a:lnTo>
                <a:lnTo>
                  <a:pt x="72" y="216"/>
                </a:lnTo>
                <a:lnTo>
                  <a:pt x="80" y="224"/>
                </a:lnTo>
                <a:lnTo>
                  <a:pt x="80" y="232"/>
                </a:lnTo>
                <a:lnTo>
                  <a:pt x="80" y="240"/>
                </a:lnTo>
                <a:lnTo>
                  <a:pt x="80" y="248"/>
                </a:lnTo>
                <a:lnTo>
                  <a:pt x="80" y="256"/>
                </a:lnTo>
                <a:lnTo>
                  <a:pt x="72" y="248"/>
                </a:lnTo>
                <a:lnTo>
                  <a:pt x="72" y="240"/>
                </a:lnTo>
                <a:lnTo>
                  <a:pt x="72" y="216"/>
                </a:lnTo>
                <a:lnTo>
                  <a:pt x="64" y="216"/>
                </a:lnTo>
                <a:lnTo>
                  <a:pt x="64" y="192"/>
                </a:lnTo>
                <a:lnTo>
                  <a:pt x="56" y="192"/>
                </a:lnTo>
                <a:lnTo>
                  <a:pt x="56" y="176"/>
                </a:lnTo>
                <a:lnTo>
                  <a:pt x="48" y="168"/>
                </a:lnTo>
                <a:lnTo>
                  <a:pt x="40" y="168"/>
                </a:lnTo>
                <a:lnTo>
                  <a:pt x="40" y="176"/>
                </a:lnTo>
                <a:lnTo>
                  <a:pt x="16" y="184"/>
                </a:lnTo>
                <a:lnTo>
                  <a:pt x="16" y="168"/>
                </a:lnTo>
                <a:lnTo>
                  <a:pt x="24" y="152"/>
                </a:lnTo>
                <a:lnTo>
                  <a:pt x="16" y="144"/>
                </a:lnTo>
                <a:lnTo>
                  <a:pt x="8" y="120"/>
                </a:lnTo>
                <a:lnTo>
                  <a:pt x="0" y="120"/>
                </a:lnTo>
                <a:lnTo>
                  <a:pt x="0" y="112"/>
                </a:lnTo>
                <a:lnTo>
                  <a:pt x="0" y="120"/>
                </a:lnTo>
                <a:lnTo>
                  <a:pt x="0" y="112"/>
                </a:lnTo>
                <a:lnTo>
                  <a:pt x="0" y="104"/>
                </a:lnTo>
                <a:lnTo>
                  <a:pt x="0" y="112"/>
                </a:lnTo>
                <a:lnTo>
                  <a:pt x="0" y="104"/>
                </a:lnTo>
                <a:lnTo>
                  <a:pt x="0" y="96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01" name="Freeform 305"/>
          <p:cNvSpPr>
            <a:spLocks/>
          </p:cNvSpPr>
          <p:nvPr/>
        </p:nvSpPr>
        <p:spPr bwMode="auto">
          <a:xfrm>
            <a:off x="6565900" y="3951288"/>
            <a:ext cx="26988" cy="14287"/>
          </a:xfrm>
          <a:custGeom>
            <a:avLst/>
            <a:gdLst>
              <a:gd name="T0" fmla="*/ 0 w 17"/>
              <a:gd name="T1" fmla="*/ 20160542 h 9"/>
              <a:gd name="T2" fmla="*/ 20161621 w 17"/>
              <a:gd name="T3" fmla="*/ 20160542 h 9"/>
              <a:gd name="T4" fmla="*/ 40323241 w 17"/>
              <a:gd name="T5" fmla="*/ 20160542 h 9"/>
              <a:gd name="T6" fmla="*/ 40323241 w 17"/>
              <a:gd name="T7" fmla="*/ 0 h 9"/>
              <a:gd name="T8" fmla="*/ 20161621 w 17"/>
              <a:gd name="T9" fmla="*/ 0 h 9"/>
              <a:gd name="T10" fmla="*/ 20161621 w 17"/>
              <a:gd name="T11" fmla="*/ 20160542 h 9"/>
              <a:gd name="T12" fmla="*/ 0 w 17"/>
              <a:gd name="T13" fmla="*/ 20160542 h 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"/>
              <a:gd name="T22" fmla="*/ 0 h 9"/>
              <a:gd name="T23" fmla="*/ 17 w 17"/>
              <a:gd name="T24" fmla="*/ 9 h 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" h="9">
                <a:moveTo>
                  <a:pt x="0" y="8"/>
                </a:moveTo>
                <a:lnTo>
                  <a:pt x="8" y="8"/>
                </a:lnTo>
                <a:lnTo>
                  <a:pt x="16" y="8"/>
                </a:lnTo>
                <a:lnTo>
                  <a:pt x="16" y="0"/>
                </a:lnTo>
                <a:lnTo>
                  <a:pt x="8" y="0"/>
                </a:lnTo>
                <a:lnTo>
                  <a:pt x="8" y="8"/>
                </a:lnTo>
                <a:lnTo>
                  <a:pt x="0" y="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02" name="Freeform 306"/>
          <p:cNvSpPr>
            <a:spLocks/>
          </p:cNvSpPr>
          <p:nvPr/>
        </p:nvSpPr>
        <p:spPr bwMode="auto">
          <a:xfrm>
            <a:off x="2832100" y="3938588"/>
            <a:ext cx="788988" cy="966787"/>
          </a:xfrm>
          <a:custGeom>
            <a:avLst/>
            <a:gdLst>
              <a:gd name="T0" fmla="*/ 745966738 w 497"/>
              <a:gd name="T1" fmla="*/ 120967439 h 609"/>
              <a:gd name="T2" fmla="*/ 766127996 w 497"/>
              <a:gd name="T3" fmla="*/ 161289902 h 609"/>
              <a:gd name="T4" fmla="*/ 826611769 w 497"/>
              <a:gd name="T5" fmla="*/ 201612365 h 609"/>
              <a:gd name="T6" fmla="*/ 907256999 w 497"/>
              <a:gd name="T7" fmla="*/ 262096109 h 609"/>
              <a:gd name="T8" fmla="*/ 947579515 w 497"/>
              <a:gd name="T9" fmla="*/ 302418572 h 609"/>
              <a:gd name="T10" fmla="*/ 1008063288 w 497"/>
              <a:gd name="T11" fmla="*/ 302418572 h 609"/>
              <a:gd name="T12" fmla="*/ 1129030835 w 497"/>
              <a:gd name="T13" fmla="*/ 342741035 h 609"/>
              <a:gd name="T14" fmla="*/ 1209675866 w 497"/>
              <a:gd name="T15" fmla="*/ 403224729 h 609"/>
              <a:gd name="T16" fmla="*/ 1229837124 w 497"/>
              <a:gd name="T17" fmla="*/ 584675912 h 609"/>
              <a:gd name="T18" fmla="*/ 1129030835 w 497"/>
              <a:gd name="T19" fmla="*/ 705643301 h 609"/>
              <a:gd name="T20" fmla="*/ 1108869577 w 497"/>
              <a:gd name="T21" fmla="*/ 866933351 h 609"/>
              <a:gd name="T22" fmla="*/ 1028224546 w 497"/>
              <a:gd name="T23" fmla="*/ 1028223203 h 609"/>
              <a:gd name="T24" fmla="*/ 987902030 w 497"/>
              <a:gd name="T25" fmla="*/ 1088706897 h 609"/>
              <a:gd name="T26" fmla="*/ 927418257 w 497"/>
              <a:gd name="T27" fmla="*/ 1129029360 h 609"/>
              <a:gd name="T28" fmla="*/ 806450511 w 497"/>
              <a:gd name="T29" fmla="*/ 1330641675 h 609"/>
              <a:gd name="T30" fmla="*/ 745966738 w 497"/>
              <a:gd name="T31" fmla="*/ 1411286601 h 609"/>
              <a:gd name="T32" fmla="*/ 685482964 w 497"/>
              <a:gd name="T33" fmla="*/ 1512092759 h 609"/>
              <a:gd name="T34" fmla="*/ 645160449 w 497"/>
              <a:gd name="T35" fmla="*/ 1471770296 h 609"/>
              <a:gd name="T36" fmla="*/ 584676675 w 497"/>
              <a:gd name="T37" fmla="*/ 1411286601 h 609"/>
              <a:gd name="T38" fmla="*/ 544354160 w 497"/>
              <a:gd name="T39" fmla="*/ 1370964138 h 609"/>
              <a:gd name="T40" fmla="*/ 604837933 w 497"/>
              <a:gd name="T41" fmla="*/ 1290319212 h 609"/>
              <a:gd name="T42" fmla="*/ 624999191 w 497"/>
              <a:gd name="T43" fmla="*/ 1209672699 h 609"/>
              <a:gd name="T44" fmla="*/ 604837933 w 497"/>
              <a:gd name="T45" fmla="*/ 1088706897 h 609"/>
              <a:gd name="T46" fmla="*/ 524192902 w 497"/>
              <a:gd name="T47" fmla="*/ 1048384434 h 609"/>
              <a:gd name="T48" fmla="*/ 524192902 w 497"/>
              <a:gd name="T49" fmla="*/ 967739508 h 609"/>
              <a:gd name="T50" fmla="*/ 504031644 w 497"/>
              <a:gd name="T51" fmla="*/ 866933351 h 609"/>
              <a:gd name="T52" fmla="*/ 443547871 w 497"/>
              <a:gd name="T53" fmla="*/ 786288227 h 609"/>
              <a:gd name="T54" fmla="*/ 403225256 w 497"/>
              <a:gd name="T55" fmla="*/ 725804532 h 609"/>
              <a:gd name="T56" fmla="*/ 322580224 w 497"/>
              <a:gd name="T57" fmla="*/ 665320838 h 609"/>
              <a:gd name="T58" fmla="*/ 282257709 w 497"/>
              <a:gd name="T59" fmla="*/ 624998375 h 609"/>
              <a:gd name="T60" fmla="*/ 181451370 w 497"/>
              <a:gd name="T61" fmla="*/ 665320838 h 609"/>
              <a:gd name="T62" fmla="*/ 100806314 w 497"/>
              <a:gd name="T63" fmla="*/ 564514680 h 609"/>
              <a:gd name="T64" fmla="*/ 20161264 w 497"/>
              <a:gd name="T65" fmla="*/ 544353449 h 609"/>
              <a:gd name="T66" fmla="*/ 0 w 497"/>
              <a:gd name="T67" fmla="*/ 463708523 h 609"/>
              <a:gd name="T68" fmla="*/ 60483798 w 497"/>
              <a:gd name="T69" fmla="*/ 383063498 h 609"/>
              <a:gd name="T70" fmla="*/ 161290112 w 497"/>
              <a:gd name="T71" fmla="*/ 262096109 h 609"/>
              <a:gd name="T72" fmla="*/ 161290112 w 497"/>
              <a:gd name="T73" fmla="*/ 221773646 h 609"/>
              <a:gd name="T74" fmla="*/ 161290112 w 497"/>
              <a:gd name="T75" fmla="*/ 181451133 h 609"/>
              <a:gd name="T76" fmla="*/ 221773935 w 497"/>
              <a:gd name="T77" fmla="*/ 141128670 h 609"/>
              <a:gd name="T78" fmla="*/ 302418967 w 497"/>
              <a:gd name="T79" fmla="*/ 161289902 h 609"/>
              <a:gd name="T80" fmla="*/ 302418967 w 497"/>
              <a:gd name="T81" fmla="*/ 100806182 h 609"/>
              <a:gd name="T82" fmla="*/ 302418967 w 497"/>
              <a:gd name="T83" fmla="*/ 40322475 h 609"/>
              <a:gd name="T84" fmla="*/ 362902740 w 497"/>
              <a:gd name="T85" fmla="*/ 40322475 h 609"/>
              <a:gd name="T86" fmla="*/ 423386613 w 497"/>
              <a:gd name="T87" fmla="*/ 20161238 h 609"/>
              <a:gd name="T88" fmla="*/ 443547871 w 497"/>
              <a:gd name="T89" fmla="*/ 20161238 h 609"/>
              <a:gd name="T90" fmla="*/ 443547871 w 497"/>
              <a:gd name="T91" fmla="*/ 120967439 h 609"/>
              <a:gd name="T92" fmla="*/ 504031644 w 497"/>
              <a:gd name="T93" fmla="*/ 161289902 h 609"/>
              <a:gd name="T94" fmla="*/ 564515418 w 497"/>
              <a:gd name="T95" fmla="*/ 141128670 h 609"/>
              <a:gd name="T96" fmla="*/ 584676675 w 497"/>
              <a:gd name="T97" fmla="*/ 100806182 h 609"/>
              <a:gd name="T98" fmla="*/ 645160449 w 497"/>
              <a:gd name="T99" fmla="*/ 120967439 h 609"/>
              <a:gd name="T100" fmla="*/ 705644222 w 497"/>
              <a:gd name="T101" fmla="*/ 60483719 h 60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97"/>
              <a:gd name="T154" fmla="*/ 0 h 609"/>
              <a:gd name="T155" fmla="*/ 497 w 497"/>
              <a:gd name="T156" fmla="*/ 609 h 60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97" h="609">
                <a:moveTo>
                  <a:pt x="288" y="16"/>
                </a:moveTo>
                <a:lnTo>
                  <a:pt x="288" y="16"/>
                </a:lnTo>
                <a:lnTo>
                  <a:pt x="296" y="24"/>
                </a:lnTo>
                <a:lnTo>
                  <a:pt x="296" y="48"/>
                </a:lnTo>
                <a:lnTo>
                  <a:pt x="304" y="48"/>
                </a:lnTo>
                <a:lnTo>
                  <a:pt x="304" y="56"/>
                </a:lnTo>
                <a:lnTo>
                  <a:pt x="296" y="56"/>
                </a:lnTo>
                <a:lnTo>
                  <a:pt x="304" y="64"/>
                </a:lnTo>
                <a:lnTo>
                  <a:pt x="304" y="72"/>
                </a:lnTo>
                <a:lnTo>
                  <a:pt x="304" y="80"/>
                </a:lnTo>
                <a:lnTo>
                  <a:pt x="312" y="80"/>
                </a:lnTo>
                <a:lnTo>
                  <a:pt x="328" y="80"/>
                </a:lnTo>
                <a:lnTo>
                  <a:pt x="328" y="96"/>
                </a:lnTo>
                <a:lnTo>
                  <a:pt x="328" y="88"/>
                </a:lnTo>
                <a:lnTo>
                  <a:pt x="360" y="96"/>
                </a:lnTo>
                <a:lnTo>
                  <a:pt x="360" y="104"/>
                </a:lnTo>
                <a:lnTo>
                  <a:pt x="368" y="104"/>
                </a:lnTo>
                <a:lnTo>
                  <a:pt x="368" y="112"/>
                </a:lnTo>
                <a:lnTo>
                  <a:pt x="376" y="112"/>
                </a:lnTo>
                <a:lnTo>
                  <a:pt x="376" y="120"/>
                </a:lnTo>
                <a:lnTo>
                  <a:pt x="376" y="128"/>
                </a:lnTo>
                <a:lnTo>
                  <a:pt x="384" y="128"/>
                </a:lnTo>
                <a:lnTo>
                  <a:pt x="384" y="120"/>
                </a:lnTo>
                <a:lnTo>
                  <a:pt x="400" y="120"/>
                </a:lnTo>
                <a:lnTo>
                  <a:pt x="408" y="120"/>
                </a:lnTo>
                <a:lnTo>
                  <a:pt x="408" y="128"/>
                </a:lnTo>
                <a:lnTo>
                  <a:pt x="432" y="128"/>
                </a:lnTo>
                <a:lnTo>
                  <a:pt x="448" y="136"/>
                </a:lnTo>
                <a:lnTo>
                  <a:pt x="464" y="152"/>
                </a:lnTo>
                <a:lnTo>
                  <a:pt x="472" y="152"/>
                </a:lnTo>
                <a:lnTo>
                  <a:pt x="472" y="160"/>
                </a:lnTo>
                <a:lnTo>
                  <a:pt x="480" y="160"/>
                </a:lnTo>
                <a:lnTo>
                  <a:pt x="488" y="176"/>
                </a:lnTo>
                <a:lnTo>
                  <a:pt x="496" y="176"/>
                </a:lnTo>
                <a:lnTo>
                  <a:pt x="496" y="208"/>
                </a:lnTo>
                <a:lnTo>
                  <a:pt x="488" y="232"/>
                </a:lnTo>
                <a:lnTo>
                  <a:pt x="464" y="248"/>
                </a:lnTo>
                <a:lnTo>
                  <a:pt x="456" y="280"/>
                </a:lnTo>
                <a:lnTo>
                  <a:pt x="448" y="272"/>
                </a:lnTo>
                <a:lnTo>
                  <a:pt x="448" y="280"/>
                </a:lnTo>
                <a:lnTo>
                  <a:pt x="440" y="296"/>
                </a:lnTo>
                <a:lnTo>
                  <a:pt x="440" y="328"/>
                </a:lnTo>
                <a:lnTo>
                  <a:pt x="440" y="336"/>
                </a:lnTo>
                <a:lnTo>
                  <a:pt x="440" y="344"/>
                </a:lnTo>
                <a:lnTo>
                  <a:pt x="440" y="360"/>
                </a:lnTo>
                <a:lnTo>
                  <a:pt x="432" y="360"/>
                </a:lnTo>
                <a:lnTo>
                  <a:pt x="432" y="376"/>
                </a:lnTo>
                <a:lnTo>
                  <a:pt x="408" y="408"/>
                </a:lnTo>
                <a:lnTo>
                  <a:pt x="416" y="424"/>
                </a:lnTo>
                <a:lnTo>
                  <a:pt x="408" y="424"/>
                </a:lnTo>
                <a:lnTo>
                  <a:pt x="408" y="432"/>
                </a:lnTo>
                <a:lnTo>
                  <a:pt x="392" y="432"/>
                </a:lnTo>
                <a:lnTo>
                  <a:pt x="392" y="440"/>
                </a:lnTo>
                <a:lnTo>
                  <a:pt x="376" y="440"/>
                </a:lnTo>
                <a:lnTo>
                  <a:pt x="368" y="440"/>
                </a:lnTo>
                <a:lnTo>
                  <a:pt x="368" y="448"/>
                </a:lnTo>
                <a:lnTo>
                  <a:pt x="352" y="456"/>
                </a:lnTo>
                <a:lnTo>
                  <a:pt x="328" y="472"/>
                </a:lnTo>
                <a:lnTo>
                  <a:pt x="320" y="480"/>
                </a:lnTo>
                <a:lnTo>
                  <a:pt x="320" y="528"/>
                </a:lnTo>
                <a:lnTo>
                  <a:pt x="304" y="544"/>
                </a:lnTo>
                <a:lnTo>
                  <a:pt x="296" y="568"/>
                </a:lnTo>
                <a:lnTo>
                  <a:pt x="288" y="576"/>
                </a:lnTo>
                <a:lnTo>
                  <a:pt x="296" y="560"/>
                </a:lnTo>
                <a:lnTo>
                  <a:pt x="288" y="560"/>
                </a:lnTo>
                <a:lnTo>
                  <a:pt x="288" y="568"/>
                </a:lnTo>
                <a:lnTo>
                  <a:pt x="272" y="592"/>
                </a:lnTo>
                <a:lnTo>
                  <a:pt x="272" y="600"/>
                </a:lnTo>
                <a:lnTo>
                  <a:pt x="264" y="608"/>
                </a:lnTo>
                <a:lnTo>
                  <a:pt x="264" y="600"/>
                </a:lnTo>
                <a:lnTo>
                  <a:pt x="264" y="592"/>
                </a:lnTo>
                <a:lnTo>
                  <a:pt x="256" y="584"/>
                </a:lnTo>
                <a:lnTo>
                  <a:pt x="248" y="584"/>
                </a:lnTo>
                <a:lnTo>
                  <a:pt x="240" y="576"/>
                </a:lnTo>
                <a:lnTo>
                  <a:pt x="232" y="568"/>
                </a:lnTo>
                <a:lnTo>
                  <a:pt x="232" y="560"/>
                </a:lnTo>
                <a:lnTo>
                  <a:pt x="216" y="552"/>
                </a:lnTo>
                <a:lnTo>
                  <a:pt x="208" y="560"/>
                </a:lnTo>
                <a:lnTo>
                  <a:pt x="208" y="552"/>
                </a:lnTo>
                <a:lnTo>
                  <a:pt x="216" y="544"/>
                </a:lnTo>
                <a:lnTo>
                  <a:pt x="224" y="536"/>
                </a:lnTo>
                <a:lnTo>
                  <a:pt x="232" y="528"/>
                </a:lnTo>
                <a:lnTo>
                  <a:pt x="232" y="520"/>
                </a:lnTo>
                <a:lnTo>
                  <a:pt x="240" y="512"/>
                </a:lnTo>
                <a:lnTo>
                  <a:pt x="256" y="504"/>
                </a:lnTo>
                <a:lnTo>
                  <a:pt x="256" y="488"/>
                </a:lnTo>
                <a:lnTo>
                  <a:pt x="256" y="480"/>
                </a:lnTo>
                <a:lnTo>
                  <a:pt x="248" y="480"/>
                </a:lnTo>
                <a:lnTo>
                  <a:pt x="248" y="464"/>
                </a:lnTo>
                <a:lnTo>
                  <a:pt x="248" y="448"/>
                </a:lnTo>
                <a:lnTo>
                  <a:pt x="240" y="448"/>
                </a:lnTo>
                <a:lnTo>
                  <a:pt x="240" y="432"/>
                </a:lnTo>
                <a:lnTo>
                  <a:pt x="232" y="424"/>
                </a:lnTo>
                <a:lnTo>
                  <a:pt x="232" y="416"/>
                </a:lnTo>
                <a:lnTo>
                  <a:pt x="224" y="416"/>
                </a:lnTo>
                <a:lnTo>
                  <a:pt x="208" y="416"/>
                </a:lnTo>
                <a:lnTo>
                  <a:pt x="208" y="408"/>
                </a:lnTo>
                <a:lnTo>
                  <a:pt x="208" y="392"/>
                </a:lnTo>
                <a:lnTo>
                  <a:pt x="200" y="384"/>
                </a:lnTo>
                <a:lnTo>
                  <a:pt x="208" y="384"/>
                </a:lnTo>
                <a:lnTo>
                  <a:pt x="200" y="376"/>
                </a:lnTo>
                <a:lnTo>
                  <a:pt x="208" y="360"/>
                </a:lnTo>
                <a:lnTo>
                  <a:pt x="208" y="352"/>
                </a:lnTo>
                <a:lnTo>
                  <a:pt x="200" y="344"/>
                </a:lnTo>
                <a:lnTo>
                  <a:pt x="192" y="336"/>
                </a:lnTo>
                <a:lnTo>
                  <a:pt x="200" y="328"/>
                </a:lnTo>
                <a:lnTo>
                  <a:pt x="176" y="328"/>
                </a:lnTo>
                <a:lnTo>
                  <a:pt x="176" y="312"/>
                </a:lnTo>
                <a:lnTo>
                  <a:pt x="176" y="304"/>
                </a:lnTo>
                <a:lnTo>
                  <a:pt x="176" y="296"/>
                </a:lnTo>
                <a:lnTo>
                  <a:pt x="168" y="288"/>
                </a:lnTo>
                <a:lnTo>
                  <a:pt x="160" y="288"/>
                </a:lnTo>
                <a:lnTo>
                  <a:pt x="152" y="288"/>
                </a:lnTo>
                <a:lnTo>
                  <a:pt x="144" y="280"/>
                </a:lnTo>
                <a:lnTo>
                  <a:pt x="136" y="272"/>
                </a:lnTo>
                <a:lnTo>
                  <a:pt x="128" y="264"/>
                </a:lnTo>
                <a:lnTo>
                  <a:pt x="120" y="264"/>
                </a:lnTo>
                <a:lnTo>
                  <a:pt x="112" y="264"/>
                </a:lnTo>
                <a:lnTo>
                  <a:pt x="104" y="256"/>
                </a:lnTo>
                <a:lnTo>
                  <a:pt x="112" y="248"/>
                </a:lnTo>
                <a:lnTo>
                  <a:pt x="112" y="240"/>
                </a:lnTo>
                <a:lnTo>
                  <a:pt x="104" y="240"/>
                </a:lnTo>
                <a:lnTo>
                  <a:pt x="88" y="248"/>
                </a:lnTo>
                <a:lnTo>
                  <a:pt x="72" y="264"/>
                </a:lnTo>
                <a:lnTo>
                  <a:pt x="64" y="272"/>
                </a:lnTo>
                <a:lnTo>
                  <a:pt x="56" y="264"/>
                </a:lnTo>
                <a:lnTo>
                  <a:pt x="40" y="264"/>
                </a:lnTo>
                <a:lnTo>
                  <a:pt x="40" y="224"/>
                </a:lnTo>
                <a:lnTo>
                  <a:pt x="32" y="232"/>
                </a:lnTo>
                <a:lnTo>
                  <a:pt x="24" y="232"/>
                </a:lnTo>
                <a:lnTo>
                  <a:pt x="16" y="224"/>
                </a:lnTo>
                <a:lnTo>
                  <a:pt x="8" y="216"/>
                </a:lnTo>
                <a:lnTo>
                  <a:pt x="0" y="208"/>
                </a:lnTo>
                <a:lnTo>
                  <a:pt x="8" y="200"/>
                </a:lnTo>
                <a:lnTo>
                  <a:pt x="0" y="192"/>
                </a:lnTo>
                <a:lnTo>
                  <a:pt x="0" y="184"/>
                </a:lnTo>
                <a:lnTo>
                  <a:pt x="8" y="184"/>
                </a:lnTo>
                <a:lnTo>
                  <a:pt x="8" y="168"/>
                </a:lnTo>
                <a:lnTo>
                  <a:pt x="16" y="160"/>
                </a:lnTo>
                <a:lnTo>
                  <a:pt x="24" y="152"/>
                </a:lnTo>
                <a:lnTo>
                  <a:pt x="32" y="152"/>
                </a:lnTo>
                <a:lnTo>
                  <a:pt x="40" y="144"/>
                </a:lnTo>
                <a:lnTo>
                  <a:pt x="48" y="144"/>
                </a:lnTo>
                <a:lnTo>
                  <a:pt x="64" y="104"/>
                </a:lnTo>
                <a:lnTo>
                  <a:pt x="64" y="96"/>
                </a:lnTo>
                <a:lnTo>
                  <a:pt x="56" y="96"/>
                </a:lnTo>
                <a:lnTo>
                  <a:pt x="56" y="88"/>
                </a:lnTo>
                <a:lnTo>
                  <a:pt x="64" y="88"/>
                </a:lnTo>
                <a:lnTo>
                  <a:pt x="64" y="80"/>
                </a:lnTo>
                <a:lnTo>
                  <a:pt x="56" y="80"/>
                </a:lnTo>
                <a:lnTo>
                  <a:pt x="56" y="72"/>
                </a:lnTo>
                <a:lnTo>
                  <a:pt x="64" y="72"/>
                </a:lnTo>
                <a:lnTo>
                  <a:pt x="80" y="72"/>
                </a:lnTo>
                <a:lnTo>
                  <a:pt x="80" y="64"/>
                </a:lnTo>
                <a:lnTo>
                  <a:pt x="88" y="64"/>
                </a:lnTo>
                <a:lnTo>
                  <a:pt x="88" y="56"/>
                </a:lnTo>
                <a:lnTo>
                  <a:pt x="96" y="64"/>
                </a:lnTo>
                <a:lnTo>
                  <a:pt x="104" y="72"/>
                </a:lnTo>
                <a:lnTo>
                  <a:pt x="112" y="64"/>
                </a:lnTo>
                <a:lnTo>
                  <a:pt x="120" y="64"/>
                </a:lnTo>
                <a:lnTo>
                  <a:pt x="128" y="56"/>
                </a:lnTo>
                <a:lnTo>
                  <a:pt x="136" y="48"/>
                </a:lnTo>
                <a:lnTo>
                  <a:pt x="128" y="48"/>
                </a:lnTo>
                <a:lnTo>
                  <a:pt x="120" y="40"/>
                </a:lnTo>
                <a:lnTo>
                  <a:pt x="120" y="32"/>
                </a:lnTo>
                <a:lnTo>
                  <a:pt x="120" y="24"/>
                </a:lnTo>
                <a:lnTo>
                  <a:pt x="112" y="16"/>
                </a:lnTo>
                <a:lnTo>
                  <a:pt x="120" y="16"/>
                </a:lnTo>
                <a:lnTo>
                  <a:pt x="128" y="16"/>
                </a:lnTo>
                <a:lnTo>
                  <a:pt x="136" y="24"/>
                </a:lnTo>
                <a:lnTo>
                  <a:pt x="144" y="24"/>
                </a:lnTo>
                <a:lnTo>
                  <a:pt x="144" y="16"/>
                </a:lnTo>
                <a:lnTo>
                  <a:pt x="152" y="16"/>
                </a:lnTo>
                <a:lnTo>
                  <a:pt x="160" y="16"/>
                </a:lnTo>
                <a:lnTo>
                  <a:pt x="160" y="8"/>
                </a:lnTo>
                <a:lnTo>
                  <a:pt x="168" y="8"/>
                </a:lnTo>
                <a:lnTo>
                  <a:pt x="168" y="0"/>
                </a:lnTo>
                <a:lnTo>
                  <a:pt x="176" y="0"/>
                </a:lnTo>
                <a:lnTo>
                  <a:pt x="184" y="8"/>
                </a:lnTo>
                <a:lnTo>
                  <a:pt x="176" y="8"/>
                </a:lnTo>
                <a:lnTo>
                  <a:pt x="184" y="16"/>
                </a:lnTo>
                <a:lnTo>
                  <a:pt x="184" y="24"/>
                </a:lnTo>
                <a:lnTo>
                  <a:pt x="176" y="32"/>
                </a:lnTo>
                <a:lnTo>
                  <a:pt x="176" y="48"/>
                </a:lnTo>
                <a:lnTo>
                  <a:pt x="184" y="56"/>
                </a:lnTo>
                <a:lnTo>
                  <a:pt x="184" y="64"/>
                </a:lnTo>
                <a:lnTo>
                  <a:pt x="192" y="64"/>
                </a:lnTo>
                <a:lnTo>
                  <a:pt x="200" y="64"/>
                </a:lnTo>
                <a:lnTo>
                  <a:pt x="200" y="56"/>
                </a:lnTo>
                <a:lnTo>
                  <a:pt x="208" y="56"/>
                </a:lnTo>
                <a:lnTo>
                  <a:pt x="216" y="56"/>
                </a:lnTo>
                <a:lnTo>
                  <a:pt x="224" y="56"/>
                </a:lnTo>
                <a:lnTo>
                  <a:pt x="232" y="48"/>
                </a:lnTo>
                <a:lnTo>
                  <a:pt x="224" y="48"/>
                </a:lnTo>
                <a:lnTo>
                  <a:pt x="224" y="40"/>
                </a:lnTo>
                <a:lnTo>
                  <a:pt x="232" y="40"/>
                </a:lnTo>
                <a:lnTo>
                  <a:pt x="240" y="40"/>
                </a:lnTo>
                <a:lnTo>
                  <a:pt x="240" y="48"/>
                </a:lnTo>
                <a:lnTo>
                  <a:pt x="248" y="48"/>
                </a:lnTo>
                <a:lnTo>
                  <a:pt x="256" y="48"/>
                </a:lnTo>
                <a:lnTo>
                  <a:pt x="264" y="48"/>
                </a:lnTo>
                <a:lnTo>
                  <a:pt x="272" y="48"/>
                </a:lnTo>
                <a:lnTo>
                  <a:pt x="280" y="40"/>
                </a:lnTo>
                <a:lnTo>
                  <a:pt x="280" y="24"/>
                </a:lnTo>
                <a:lnTo>
                  <a:pt x="280" y="16"/>
                </a:lnTo>
                <a:lnTo>
                  <a:pt x="288" y="8"/>
                </a:lnTo>
                <a:lnTo>
                  <a:pt x="288" y="16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03" name="Freeform 307"/>
          <p:cNvSpPr>
            <a:spLocks/>
          </p:cNvSpPr>
          <p:nvPr/>
        </p:nvSpPr>
        <p:spPr bwMode="auto">
          <a:xfrm>
            <a:off x="6045200" y="3405188"/>
            <a:ext cx="103188" cy="166687"/>
          </a:xfrm>
          <a:custGeom>
            <a:avLst/>
            <a:gdLst>
              <a:gd name="T0" fmla="*/ 161290755 w 65"/>
              <a:gd name="T1" fmla="*/ 201611886 h 105"/>
              <a:gd name="T2" fmla="*/ 161290755 w 65"/>
              <a:gd name="T3" fmla="*/ 221773120 h 105"/>
              <a:gd name="T4" fmla="*/ 161290755 w 65"/>
              <a:gd name="T5" fmla="*/ 241934303 h 105"/>
              <a:gd name="T6" fmla="*/ 161290755 w 65"/>
              <a:gd name="T7" fmla="*/ 221773120 h 105"/>
              <a:gd name="T8" fmla="*/ 161290755 w 65"/>
              <a:gd name="T9" fmla="*/ 241934303 h 105"/>
              <a:gd name="T10" fmla="*/ 161290755 w 65"/>
              <a:gd name="T11" fmla="*/ 262095487 h 105"/>
              <a:gd name="T12" fmla="*/ 161290755 w 65"/>
              <a:gd name="T13" fmla="*/ 241934303 h 105"/>
              <a:gd name="T14" fmla="*/ 141129417 w 65"/>
              <a:gd name="T15" fmla="*/ 241934303 h 105"/>
              <a:gd name="T16" fmla="*/ 100806716 w 65"/>
              <a:gd name="T17" fmla="*/ 141128335 h 105"/>
              <a:gd name="T18" fmla="*/ 80645378 w 65"/>
              <a:gd name="T19" fmla="*/ 201611886 h 105"/>
              <a:gd name="T20" fmla="*/ 20161344 w 65"/>
              <a:gd name="T21" fmla="*/ 221773120 h 105"/>
              <a:gd name="T22" fmla="*/ 40322689 w 65"/>
              <a:gd name="T23" fmla="*/ 221773120 h 105"/>
              <a:gd name="T24" fmla="*/ 20161344 w 65"/>
              <a:gd name="T25" fmla="*/ 181450703 h 105"/>
              <a:gd name="T26" fmla="*/ 40322689 w 65"/>
              <a:gd name="T27" fmla="*/ 181450703 h 105"/>
              <a:gd name="T28" fmla="*/ 40322689 w 65"/>
              <a:gd name="T29" fmla="*/ 161289519 h 105"/>
              <a:gd name="T30" fmla="*/ 20161344 w 65"/>
              <a:gd name="T31" fmla="*/ 141128335 h 105"/>
              <a:gd name="T32" fmla="*/ 20161344 w 65"/>
              <a:gd name="T33" fmla="*/ 120967152 h 105"/>
              <a:gd name="T34" fmla="*/ 20161344 w 65"/>
              <a:gd name="T35" fmla="*/ 100805943 h 105"/>
              <a:gd name="T36" fmla="*/ 0 w 65"/>
              <a:gd name="T37" fmla="*/ 100805943 h 105"/>
              <a:gd name="T38" fmla="*/ 0 w 65"/>
              <a:gd name="T39" fmla="*/ 80644759 h 105"/>
              <a:gd name="T40" fmla="*/ 0 w 65"/>
              <a:gd name="T41" fmla="*/ 60483576 h 105"/>
              <a:gd name="T42" fmla="*/ 20161344 w 65"/>
              <a:gd name="T43" fmla="*/ 60483576 h 105"/>
              <a:gd name="T44" fmla="*/ 20161344 w 65"/>
              <a:gd name="T45" fmla="*/ 40322380 h 105"/>
              <a:gd name="T46" fmla="*/ 20161344 w 65"/>
              <a:gd name="T47" fmla="*/ 20161190 h 105"/>
              <a:gd name="T48" fmla="*/ 20161344 w 65"/>
              <a:gd name="T49" fmla="*/ 0 h 105"/>
              <a:gd name="T50" fmla="*/ 40322689 w 65"/>
              <a:gd name="T51" fmla="*/ 20161190 h 105"/>
              <a:gd name="T52" fmla="*/ 60484039 w 65"/>
              <a:gd name="T53" fmla="*/ 20161190 h 105"/>
              <a:gd name="T54" fmla="*/ 60484039 w 65"/>
              <a:gd name="T55" fmla="*/ 40322380 h 105"/>
              <a:gd name="T56" fmla="*/ 60484039 w 65"/>
              <a:gd name="T57" fmla="*/ 80644759 h 105"/>
              <a:gd name="T58" fmla="*/ 80645378 w 65"/>
              <a:gd name="T59" fmla="*/ 80644759 h 105"/>
              <a:gd name="T60" fmla="*/ 100806716 w 65"/>
              <a:gd name="T61" fmla="*/ 80644759 h 105"/>
              <a:gd name="T62" fmla="*/ 120968079 w 65"/>
              <a:gd name="T63" fmla="*/ 80644759 h 105"/>
              <a:gd name="T64" fmla="*/ 141129417 w 65"/>
              <a:gd name="T65" fmla="*/ 60483576 h 105"/>
              <a:gd name="T66" fmla="*/ 161290755 w 65"/>
              <a:gd name="T67" fmla="*/ 60483576 h 105"/>
              <a:gd name="T68" fmla="*/ 141129417 w 65"/>
              <a:gd name="T69" fmla="*/ 80644759 h 105"/>
              <a:gd name="T70" fmla="*/ 141129417 w 65"/>
              <a:gd name="T71" fmla="*/ 100805943 h 105"/>
              <a:gd name="T72" fmla="*/ 120968079 w 65"/>
              <a:gd name="T73" fmla="*/ 120967152 h 105"/>
              <a:gd name="T74" fmla="*/ 120968079 w 65"/>
              <a:gd name="T75" fmla="*/ 141128335 h 105"/>
              <a:gd name="T76" fmla="*/ 120968079 w 65"/>
              <a:gd name="T77" fmla="*/ 161289519 h 105"/>
              <a:gd name="T78" fmla="*/ 141129417 w 65"/>
              <a:gd name="T79" fmla="*/ 161289519 h 105"/>
              <a:gd name="T80" fmla="*/ 141129417 w 65"/>
              <a:gd name="T81" fmla="*/ 141128335 h 105"/>
              <a:gd name="T82" fmla="*/ 161290755 w 65"/>
              <a:gd name="T83" fmla="*/ 161289519 h 105"/>
              <a:gd name="T84" fmla="*/ 161290755 w 65"/>
              <a:gd name="T85" fmla="*/ 181450703 h 105"/>
              <a:gd name="T86" fmla="*/ 161290755 w 65"/>
              <a:gd name="T87" fmla="*/ 201611886 h 10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5"/>
              <a:gd name="T133" fmla="*/ 0 h 105"/>
              <a:gd name="T134" fmla="*/ 65 w 65"/>
              <a:gd name="T135" fmla="*/ 105 h 10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5" h="105">
                <a:moveTo>
                  <a:pt x="64" y="80"/>
                </a:moveTo>
                <a:lnTo>
                  <a:pt x="64" y="88"/>
                </a:lnTo>
                <a:lnTo>
                  <a:pt x="64" y="96"/>
                </a:lnTo>
                <a:lnTo>
                  <a:pt x="64" y="88"/>
                </a:lnTo>
                <a:lnTo>
                  <a:pt x="64" y="96"/>
                </a:lnTo>
                <a:lnTo>
                  <a:pt x="64" y="104"/>
                </a:lnTo>
                <a:lnTo>
                  <a:pt x="64" y="96"/>
                </a:lnTo>
                <a:lnTo>
                  <a:pt x="56" y="96"/>
                </a:lnTo>
                <a:lnTo>
                  <a:pt x="40" y="56"/>
                </a:lnTo>
                <a:lnTo>
                  <a:pt x="32" y="80"/>
                </a:lnTo>
                <a:lnTo>
                  <a:pt x="8" y="88"/>
                </a:lnTo>
                <a:lnTo>
                  <a:pt x="16" y="88"/>
                </a:lnTo>
                <a:lnTo>
                  <a:pt x="8" y="72"/>
                </a:lnTo>
                <a:lnTo>
                  <a:pt x="16" y="72"/>
                </a:lnTo>
                <a:lnTo>
                  <a:pt x="16" y="64"/>
                </a:lnTo>
                <a:lnTo>
                  <a:pt x="8" y="56"/>
                </a:lnTo>
                <a:lnTo>
                  <a:pt x="8" y="48"/>
                </a:lnTo>
                <a:lnTo>
                  <a:pt x="8" y="40"/>
                </a:lnTo>
                <a:lnTo>
                  <a:pt x="0" y="40"/>
                </a:lnTo>
                <a:lnTo>
                  <a:pt x="0" y="32"/>
                </a:lnTo>
                <a:lnTo>
                  <a:pt x="0" y="24"/>
                </a:lnTo>
                <a:lnTo>
                  <a:pt x="8" y="24"/>
                </a:lnTo>
                <a:lnTo>
                  <a:pt x="8" y="16"/>
                </a:lnTo>
                <a:lnTo>
                  <a:pt x="8" y="8"/>
                </a:lnTo>
                <a:lnTo>
                  <a:pt x="8" y="0"/>
                </a:lnTo>
                <a:lnTo>
                  <a:pt x="16" y="8"/>
                </a:lnTo>
                <a:lnTo>
                  <a:pt x="24" y="8"/>
                </a:lnTo>
                <a:lnTo>
                  <a:pt x="24" y="16"/>
                </a:lnTo>
                <a:lnTo>
                  <a:pt x="24" y="32"/>
                </a:lnTo>
                <a:lnTo>
                  <a:pt x="32" y="32"/>
                </a:lnTo>
                <a:lnTo>
                  <a:pt x="40" y="32"/>
                </a:lnTo>
                <a:lnTo>
                  <a:pt x="48" y="32"/>
                </a:lnTo>
                <a:lnTo>
                  <a:pt x="56" y="24"/>
                </a:lnTo>
                <a:lnTo>
                  <a:pt x="64" y="24"/>
                </a:lnTo>
                <a:lnTo>
                  <a:pt x="56" y="32"/>
                </a:lnTo>
                <a:lnTo>
                  <a:pt x="56" y="40"/>
                </a:lnTo>
                <a:lnTo>
                  <a:pt x="48" y="48"/>
                </a:lnTo>
                <a:lnTo>
                  <a:pt x="48" y="56"/>
                </a:lnTo>
                <a:lnTo>
                  <a:pt x="48" y="64"/>
                </a:lnTo>
                <a:lnTo>
                  <a:pt x="56" y="64"/>
                </a:lnTo>
                <a:lnTo>
                  <a:pt x="56" y="56"/>
                </a:lnTo>
                <a:lnTo>
                  <a:pt x="64" y="64"/>
                </a:lnTo>
                <a:lnTo>
                  <a:pt x="64" y="72"/>
                </a:lnTo>
                <a:lnTo>
                  <a:pt x="64" y="8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04" name="Freeform 308"/>
          <p:cNvSpPr>
            <a:spLocks/>
          </p:cNvSpPr>
          <p:nvPr/>
        </p:nvSpPr>
        <p:spPr bwMode="auto">
          <a:xfrm>
            <a:off x="2755900" y="3443288"/>
            <a:ext cx="14288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1953 w 9"/>
              <a:gd name="T5" fmla="*/ 0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05" name="Freeform 309"/>
          <p:cNvSpPr>
            <a:spLocks/>
          </p:cNvSpPr>
          <p:nvPr/>
        </p:nvSpPr>
        <p:spPr bwMode="auto">
          <a:xfrm>
            <a:off x="2857500" y="4598988"/>
            <a:ext cx="382588" cy="839787"/>
          </a:xfrm>
          <a:custGeom>
            <a:avLst/>
            <a:gdLst>
              <a:gd name="T0" fmla="*/ 604838336 w 241"/>
              <a:gd name="T1" fmla="*/ 161289879 h 529"/>
              <a:gd name="T2" fmla="*/ 564515793 w 241"/>
              <a:gd name="T3" fmla="*/ 241934844 h 529"/>
              <a:gd name="T4" fmla="*/ 524193251 w 241"/>
              <a:gd name="T5" fmla="*/ 302418530 h 529"/>
              <a:gd name="T6" fmla="*/ 483870708 w 241"/>
              <a:gd name="T7" fmla="*/ 362902216 h 529"/>
              <a:gd name="T8" fmla="*/ 463709437 w 241"/>
              <a:gd name="T9" fmla="*/ 443547230 h 529"/>
              <a:gd name="T10" fmla="*/ 443548166 w 241"/>
              <a:gd name="T11" fmla="*/ 504030916 h 529"/>
              <a:gd name="T12" fmla="*/ 483870708 w 241"/>
              <a:gd name="T13" fmla="*/ 604837059 h 529"/>
              <a:gd name="T14" fmla="*/ 362902982 w 241"/>
              <a:gd name="T15" fmla="*/ 725804431 h 529"/>
              <a:gd name="T16" fmla="*/ 342741710 w 241"/>
              <a:gd name="T17" fmla="*/ 806449346 h 529"/>
              <a:gd name="T18" fmla="*/ 282257897 w 241"/>
              <a:gd name="T19" fmla="*/ 806449346 h 529"/>
              <a:gd name="T20" fmla="*/ 262096625 w 241"/>
              <a:gd name="T21" fmla="*/ 846772002 h 529"/>
              <a:gd name="T22" fmla="*/ 302419168 w 241"/>
              <a:gd name="T23" fmla="*/ 866933231 h 529"/>
              <a:gd name="T24" fmla="*/ 262096625 w 241"/>
              <a:gd name="T25" fmla="*/ 887094459 h 529"/>
              <a:gd name="T26" fmla="*/ 241935354 w 241"/>
              <a:gd name="T27" fmla="*/ 987900603 h 529"/>
              <a:gd name="T28" fmla="*/ 201612762 w 241"/>
              <a:gd name="T29" fmla="*/ 1028223060 h 529"/>
              <a:gd name="T30" fmla="*/ 221774083 w 241"/>
              <a:gd name="T31" fmla="*/ 1088705159 h 529"/>
              <a:gd name="T32" fmla="*/ 181451491 w 241"/>
              <a:gd name="T33" fmla="*/ 1229833760 h 529"/>
              <a:gd name="T34" fmla="*/ 120967677 w 241"/>
              <a:gd name="T35" fmla="*/ 1270156217 h 529"/>
              <a:gd name="T36" fmla="*/ 141128948 w 241"/>
              <a:gd name="T37" fmla="*/ 1330641491 h 529"/>
              <a:gd name="T38" fmla="*/ 20161277 w 241"/>
              <a:gd name="T39" fmla="*/ 1290319033 h 529"/>
              <a:gd name="T40" fmla="*/ 0 w 241"/>
              <a:gd name="T41" fmla="*/ 1249994988 h 529"/>
              <a:gd name="T42" fmla="*/ 0 w 241"/>
              <a:gd name="T43" fmla="*/ 1169350073 h 529"/>
              <a:gd name="T44" fmla="*/ 20161277 w 241"/>
              <a:gd name="T45" fmla="*/ 1108866387 h 529"/>
              <a:gd name="T46" fmla="*/ 40322555 w 241"/>
              <a:gd name="T47" fmla="*/ 1048382701 h 529"/>
              <a:gd name="T48" fmla="*/ 40322555 w 241"/>
              <a:gd name="T49" fmla="*/ 987900603 h 529"/>
              <a:gd name="T50" fmla="*/ 40322555 w 241"/>
              <a:gd name="T51" fmla="*/ 927416917 h 529"/>
              <a:gd name="T52" fmla="*/ 40322555 w 241"/>
              <a:gd name="T53" fmla="*/ 846772002 h 529"/>
              <a:gd name="T54" fmla="*/ 40322555 w 241"/>
              <a:gd name="T55" fmla="*/ 766126889 h 529"/>
              <a:gd name="T56" fmla="*/ 60483839 w 241"/>
              <a:gd name="T57" fmla="*/ 685481974 h 529"/>
              <a:gd name="T58" fmla="*/ 80645110 w 241"/>
              <a:gd name="T59" fmla="*/ 604837059 h 529"/>
              <a:gd name="T60" fmla="*/ 100806381 w 241"/>
              <a:gd name="T61" fmla="*/ 504030916 h 529"/>
              <a:gd name="T62" fmla="*/ 100806381 w 241"/>
              <a:gd name="T63" fmla="*/ 423386001 h 529"/>
              <a:gd name="T64" fmla="*/ 120967677 w 241"/>
              <a:gd name="T65" fmla="*/ 322579758 h 529"/>
              <a:gd name="T66" fmla="*/ 141128948 w 241"/>
              <a:gd name="T67" fmla="*/ 221773615 h 529"/>
              <a:gd name="T68" fmla="*/ 161290220 w 241"/>
              <a:gd name="T69" fmla="*/ 161289879 h 529"/>
              <a:gd name="T70" fmla="*/ 201612762 w 241"/>
              <a:gd name="T71" fmla="*/ 80644940 h 529"/>
              <a:gd name="T72" fmla="*/ 201612762 w 241"/>
              <a:gd name="T73" fmla="*/ 0 h 529"/>
              <a:gd name="T74" fmla="*/ 262096625 w 241"/>
              <a:gd name="T75" fmla="*/ 20161235 h 529"/>
              <a:gd name="T76" fmla="*/ 342741710 w 241"/>
              <a:gd name="T77" fmla="*/ 0 h 529"/>
              <a:gd name="T78" fmla="*/ 383064253 w 241"/>
              <a:gd name="T79" fmla="*/ 40322470 h 529"/>
              <a:gd name="T80" fmla="*/ 423386895 w 241"/>
              <a:gd name="T81" fmla="*/ 100806168 h 529"/>
              <a:gd name="T82" fmla="*/ 483870708 w 241"/>
              <a:gd name="T83" fmla="*/ 141128650 h 529"/>
              <a:gd name="T84" fmla="*/ 443548166 w 241"/>
              <a:gd name="T85" fmla="*/ 221773615 h 529"/>
              <a:gd name="T86" fmla="*/ 504031980 w 241"/>
              <a:gd name="T87" fmla="*/ 221773615 h 529"/>
              <a:gd name="T88" fmla="*/ 564515793 w 241"/>
              <a:gd name="T89" fmla="*/ 201612337 h 52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41"/>
              <a:gd name="T136" fmla="*/ 0 h 529"/>
              <a:gd name="T137" fmla="*/ 241 w 241"/>
              <a:gd name="T138" fmla="*/ 529 h 52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41" h="529">
                <a:moveTo>
                  <a:pt x="232" y="64"/>
                </a:moveTo>
                <a:lnTo>
                  <a:pt x="232" y="64"/>
                </a:lnTo>
                <a:lnTo>
                  <a:pt x="240" y="64"/>
                </a:lnTo>
                <a:lnTo>
                  <a:pt x="240" y="72"/>
                </a:lnTo>
                <a:lnTo>
                  <a:pt x="240" y="88"/>
                </a:lnTo>
                <a:lnTo>
                  <a:pt x="224" y="96"/>
                </a:lnTo>
                <a:lnTo>
                  <a:pt x="216" y="104"/>
                </a:lnTo>
                <a:lnTo>
                  <a:pt x="216" y="112"/>
                </a:lnTo>
                <a:lnTo>
                  <a:pt x="208" y="120"/>
                </a:lnTo>
                <a:lnTo>
                  <a:pt x="200" y="128"/>
                </a:lnTo>
                <a:lnTo>
                  <a:pt x="192" y="136"/>
                </a:lnTo>
                <a:lnTo>
                  <a:pt x="192" y="144"/>
                </a:lnTo>
                <a:lnTo>
                  <a:pt x="192" y="152"/>
                </a:lnTo>
                <a:lnTo>
                  <a:pt x="184" y="160"/>
                </a:lnTo>
                <a:lnTo>
                  <a:pt x="184" y="176"/>
                </a:lnTo>
                <a:lnTo>
                  <a:pt x="184" y="184"/>
                </a:lnTo>
                <a:lnTo>
                  <a:pt x="184" y="192"/>
                </a:lnTo>
                <a:lnTo>
                  <a:pt x="176" y="200"/>
                </a:lnTo>
                <a:lnTo>
                  <a:pt x="184" y="216"/>
                </a:lnTo>
                <a:lnTo>
                  <a:pt x="192" y="224"/>
                </a:lnTo>
                <a:lnTo>
                  <a:pt x="192" y="240"/>
                </a:lnTo>
                <a:lnTo>
                  <a:pt x="200" y="240"/>
                </a:lnTo>
                <a:lnTo>
                  <a:pt x="184" y="280"/>
                </a:lnTo>
                <a:lnTo>
                  <a:pt x="144" y="288"/>
                </a:lnTo>
                <a:lnTo>
                  <a:pt x="136" y="288"/>
                </a:lnTo>
                <a:lnTo>
                  <a:pt x="136" y="296"/>
                </a:lnTo>
                <a:lnTo>
                  <a:pt x="136" y="320"/>
                </a:lnTo>
                <a:lnTo>
                  <a:pt x="128" y="328"/>
                </a:lnTo>
                <a:lnTo>
                  <a:pt x="112" y="328"/>
                </a:lnTo>
                <a:lnTo>
                  <a:pt x="112" y="320"/>
                </a:lnTo>
                <a:lnTo>
                  <a:pt x="104" y="320"/>
                </a:lnTo>
                <a:lnTo>
                  <a:pt x="96" y="336"/>
                </a:lnTo>
                <a:lnTo>
                  <a:pt x="104" y="336"/>
                </a:lnTo>
                <a:lnTo>
                  <a:pt x="104" y="344"/>
                </a:lnTo>
                <a:lnTo>
                  <a:pt x="112" y="344"/>
                </a:lnTo>
                <a:lnTo>
                  <a:pt x="120" y="344"/>
                </a:lnTo>
                <a:lnTo>
                  <a:pt x="120" y="352"/>
                </a:lnTo>
                <a:lnTo>
                  <a:pt x="112" y="352"/>
                </a:lnTo>
                <a:lnTo>
                  <a:pt x="104" y="352"/>
                </a:lnTo>
                <a:lnTo>
                  <a:pt x="104" y="360"/>
                </a:lnTo>
                <a:lnTo>
                  <a:pt x="96" y="384"/>
                </a:lnTo>
                <a:lnTo>
                  <a:pt x="96" y="392"/>
                </a:lnTo>
                <a:lnTo>
                  <a:pt x="96" y="400"/>
                </a:lnTo>
                <a:lnTo>
                  <a:pt x="88" y="392"/>
                </a:lnTo>
                <a:lnTo>
                  <a:pt x="80" y="408"/>
                </a:lnTo>
                <a:lnTo>
                  <a:pt x="72" y="416"/>
                </a:lnTo>
                <a:lnTo>
                  <a:pt x="80" y="432"/>
                </a:lnTo>
                <a:lnTo>
                  <a:pt x="88" y="432"/>
                </a:lnTo>
                <a:lnTo>
                  <a:pt x="96" y="448"/>
                </a:lnTo>
                <a:lnTo>
                  <a:pt x="72" y="464"/>
                </a:lnTo>
                <a:lnTo>
                  <a:pt x="72" y="488"/>
                </a:lnTo>
                <a:lnTo>
                  <a:pt x="56" y="488"/>
                </a:lnTo>
                <a:lnTo>
                  <a:pt x="56" y="496"/>
                </a:lnTo>
                <a:lnTo>
                  <a:pt x="48" y="504"/>
                </a:lnTo>
                <a:lnTo>
                  <a:pt x="48" y="520"/>
                </a:lnTo>
                <a:lnTo>
                  <a:pt x="56" y="520"/>
                </a:lnTo>
                <a:lnTo>
                  <a:pt x="56" y="528"/>
                </a:lnTo>
                <a:lnTo>
                  <a:pt x="32" y="528"/>
                </a:lnTo>
                <a:lnTo>
                  <a:pt x="16" y="528"/>
                </a:lnTo>
                <a:lnTo>
                  <a:pt x="8" y="512"/>
                </a:lnTo>
                <a:lnTo>
                  <a:pt x="8" y="504"/>
                </a:lnTo>
                <a:lnTo>
                  <a:pt x="8" y="496"/>
                </a:lnTo>
                <a:lnTo>
                  <a:pt x="0" y="496"/>
                </a:lnTo>
                <a:lnTo>
                  <a:pt x="0" y="488"/>
                </a:lnTo>
                <a:lnTo>
                  <a:pt x="0" y="480"/>
                </a:lnTo>
                <a:lnTo>
                  <a:pt x="0" y="464"/>
                </a:lnTo>
                <a:lnTo>
                  <a:pt x="8" y="456"/>
                </a:lnTo>
                <a:lnTo>
                  <a:pt x="8" y="448"/>
                </a:lnTo>
                <a:lnTo>
                  <a:pt x="8" y="440"/>
                </a:lnTo>
                <a:lnTo>
                  <a:pt x="16" y="440"/>
                </a:lnTo>
                <a:lnTo>
                  <a:pt x="16" y="432"/>
                </a:lnTo>
                <a:lnTo>
                  <a:pt x="16" y="416"/>
                </a:lnTo>
                <a:lnTo>
                  <a:pt x="16" y="408"/>
                </a:lnTo>
                <a:lnTo>
                  <a:pt x="16" y="400"/>
                </a:lnTo>
                <a:lnTo>
                  <a:pt x="16" y="392"/>
                </a:lnTo>
                <a:lnTo>
                  <a:pt x="24" y="384"/>
                </a:lnTo>
                <a:lnTo>
                  <a:pt x="16" y="376"/>
                </a:lnTo>
                <a:lnTo>
                  <a:pt x="16" y="368"/>
                </a:lnTo>
                <a:lnTo>
                  <a:pt x="16" y="360"/>
                </a:lnTo>
                <a:lnTo>
                  <a:pt x="16" y="344"/>
                </a:lnTo>
                <a:lnTo>
                  <a:pt x="16" y="336"/>
                </a:lnTo>
                <a:lnTo>
                  <a:pt x="16" y="328"/>
                </a:lnTo>
                <a:lnTo>
                  <a:pt x="16" y="320"/>
                </a:lnTo>
                <a:lnTo>
                  <a:pt x="16" y="304"/>
                </a:lnTo>
                <a:lnTo>
                  <a:pt x="16" y="296"/>
                </a:lnTo>
                <a:lnTo>
                  <a:pt x="24" y="280"/>
                </a:lnTo>
                <a:lnTo>
                  <a:pt x="24" y="272"/>
                </a:lnTo>
                <a:lnTo>
                  <a:pt x="24" y="264"/>
                </a:lnTo>
                <a:lnTo>
                  <a:pt x="24" y="248"/>
                </a:lnTo>
                <a:lnTo>
                  <a:pt x="32" y="240"/>
                </a:lnTo>
                <a:lnTo>
                  <a:pt x="32" y="232"/>
                </a:lnTo>
                <a:lnTo>
                  <a:pt x="32" y="224"/>
                </a:lnTo>
                <a:lnTo>
                  <a:pt x="40" y="200"/>
                </a:lnTo>
                <a:lnTo>
                  <a:pt x="40" y="192"/>
                </a:lnTo>
                <a:lnTo>
                  <a:pt x="40" y="184"/>
                </a:lnTo>
                <a:lnTo>
                  <a:pt x="40" y="168"/>
                </a:lnTo>
                <a:lnTo>
                  <a:pt x="40" y="152"/>
                </a:lnTo>
                <a:lnTo>
                  <a:pt x="48" y="144"/>
                </a:lnTo>
                <a:lnTo>
                  <a:pt x="48" y="128"/>
                </a:lnTo>
                <a:lnTo>
                  <a:pt x="48" y="112"/>
                </a:lnTo>
                <a:lnTo>
                  <a:pt x="56" y="104"/>
                </a:lnTo>
                <a:lnTo>
                  <a:pt x="56" y="88"/>
                </a:lnTo>
                <a:lnTo>
                  <a:pt x="64" y="80"/>
                </a:lnTo>
                <a:lnTo>
                  <a:pt x="64" y="72"/>
                </a:lnTo>
                <a:lnTo>
                  <a:pt x="64" y="64"/>
                </a:lnTo>
                <a:lnTo>
                  <a:pt x="64" y="48"/>
                </a:lnTo>
                <a:lnTo>
                  <a:pt x="72" y="40"/>
                </a:lnTo>
                <a:lnTo>
                  <a:pt x="80" y="32"/>
                </a:lnTo>
                <a:lnTo>
                  <a:pt x="72" y="16"/>
                </a:lnTo>
                <a:lnTo>
                  <a:pt x="72" y="8"/>
                </a:lnTo>
                <a:lnTo>
                  <a:pt x="80" y="0"/>
                </a:lnTo>
                <a:lnTo>
                  <a:pt x="96" y="0"/>
                </a:lnTo>
                <a:lnTo>
                  <a:pt x="104" y="0"/>
                </a:lnTo>
                <a:lnTo>
                  <a:pt x="104" y="8"/>
                </a:lnTo>
                <a:lnTo>
                  <a:pt x="112" y="8"/>
                </a:lnTo>
                <a:lnTo>
                  <a:pt x="112" y="0"/>
                </a:lnTo>
                <a:lnTo>
                  <a:pt x="136" y="0"/>
                </a:lnTo>
                <a:lnTo>
                  <a:pt x="144" y="8"/>
                </a:lnTo>
                <a:lnTo>
                  <a:pt x="144" y="16"/>
                </a:lnTo>
                <a:lnTo>
                  <a:pt x="152" y="16"/>
                </a:lnTo>
                <a:lnTo>
                  <a:pt x="152" y="24"/>
                </a:lnTo>
                <a:lnTo>
                  <a:pt x="160" y="32"/>
                </a:lnTo>
                <a:lnTo>
                  <a:pt x="168" y="40"/>
                </a:lnTo>
                <a:lnTo>
                  <a:pt x="176" y="40"/>
                </a:lnTo>
                <a:lnTo>
                  <a:pt x="184" y="48"/>
                </a:lnTo>
                <a:lnTo>
                  <a:pt x="192" y="56"/>
                </a:lnTo>
                <a:lnTo>
                  <a:pt x="192" y="64"/>
                </a:lnTo>
                <a:lnTo>
                  <a:pt x="184" y="80"/>
                </a:lnTo>
                <a:lnTo>
                  <a:pt x="176" y="88"/>
                </a:lnTo>
                <a:lnTo>
                  <a:pt x="184" y="88"/>
                </a:lnTo>
                <a:lnTo>
                  <a:pt x="192" y="88"/>
                </a:lnTo>
                <a:lnTo>
                  <a:pt x="200" y="88"/>
                </a:lnTo>
                <a:lnTo>
                  <a:pt x="208" y="88"/>
                </a:lnTo>
                <a:lnTo>
                  <a:pt x="216" y="88"/>
                </a:lnTo>
                <a:lnTo>
                  <a:pt x="224" y="80"/>
                </a:lnTo>
                <a:lnTo>
                  <a:pt x="224" y="72"/>
                </a:lnTo>
                <a:lnTo>
                  <a:pt x="232" y="64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06" name="Freeform 310"/>
          <p:cNvSpPr>
            <a:spLocks/>
          </p:cNvSpPr>
          <p:nvPr/>
        </p:nvSpPr>
        <p:spPr bwMode="auto">
          <a:xfrm>
            <a:off x="4152900" y="3125788"/>
            <a:ext cx="382588" cy="458787"/>
          </a:xfrm>
          <a:custGeom>
            <a:avLst/>
            <a:gdLst>
              <a:gd name="T0" fmla="*/ 302419168 w 241"/>
              <a:gd name="T1" fmla="*/ 645159223 h 289"/>
              <a:gd name="T2" fmla="*/ 322580439 w 241"/>
              <a:gd name="T3" fmla="*/ 665320442 h 289"/>
              <a:gd name="T4" fmla="*/ 342741710 w 241"/>
              <a:gd name="T5" fmla="*/ 705642881 h 289"/>
              <a:gd name="T6" fmla="*/ 383064253 w 241"/>
              <a:gd name="T7" fmla="*/ 725804101 h 289"/>
              <a:gd name="T8" fmla="*/ 443548166 w 241"/>
              <a:gd name="T9" fmla="*/ 685481662 h 289"/>
              <a:gd name="T10" fmla="*/ 584677064 w 241"/>
              <a:gd name="T11" fmla="*/ 544353125 h 289"/>
              <a:gd name="T12" fmla="*/ 544354522 w 241"/>
              <a:gd name="T13" fmla="*/ 524191906 h 289"/>
              <a:gd name="T14" fmla="*/ 524193251 w 241"/>
              <a:gd name="T15" fmla="*/ 483869467 h 289"/>
              <a:gd name="T16" fmla="*/ 504031980 w 241"/>
              <a:gd name="T17" fmla="*/ 443547028 h 289"/>
              <a:gd name="T18" fmla="*/ 524193251 w 241"/>
              <a:gd name="T19" fmla="*/ 383063270 h 289"/>
              <a:gd name="T20" fmla="*/ 544354522 w 241"/>
              <a:gd name="T21" fmla="*/ 362902050 h 289"/>
              <a:gd name="T22" fmla="*/ 524193251 w 241"/>
              <a:gd name="T23" fmla="*/ 282257172 h 289"/>
              <a:gd name="T24" fmla="*/ 524193251 w 241"/>
              <a:gd name="T25" fmla="*/ 201612245 h 289"/>
              <a:gd name="T26" fmla="*/ 483870708 w 241"/>
              <a:gd name="T27" fmla="*/ 161289806 h 289"/>
              <a:gd name="T28" fmla="*/ 483870708 w 241"/>
              <a:gd name="T29" fmla="*/ 120967367 h 289"/>
              <a:gd name="T30" fmla="*/ 504031980 w 241"/>
              <a:gd name="T31" fmla="*/ 80644903 h 289"/>
              <a:gd name="T32" fmla="*/ 504031980 w 241"/>
              <a:gd name="T33" fmla="*/ 20161226 h 289"/>
              <a:gd name="T34" fmla="*/ 483870708 w 241"/>
              <a:gd name="T35" fmla="*/ 0 h 289"/>
              <a:gd name="T36" fmla="*/ 463709437 w 241"/>
              <a:gd name="T37" fmla="*/ 0 h 289"/>
              <a:gd name="T38" fmla="*/ 342741710 w 241"/>
              <a:gd name="T39" fmla="*/ 20161226 h 289"/>
              <a:gd name="T40" fmla="*/ 282257897 w 241"/>
              <a:gd name="T41" fmla="*/ 20161226 h 289"/>
              <a:gd name="T42" fmla="*/ 241935354 w 241"/>
              <a:gd name="T43" fmla="*/ 40322451 h 289"/>
              <a:gd name="T44" fmla="*/ 181451491 w 241"/>
              <a:gd name="T45" fmla="*/ 80644903 h 289"/>
              <a:gd name="T46" fmla="*/ 181451491 w 241"/>
              <a:gd name="T47" fmla="*/ 120967367 h 289"/>
              <a:gd name="T48" fmla="*/ 201612762 w 241"/>
              <a:gd name="T49" fmla="*/ 161289806 h 289"/>
              <a:gd name="T50" fmla="*/ 181451491 w 241"/>
              <a:gd name="T51" fmla="*/ 201612245 h 289"/>
              <a:gd name="T52" fmla="*/ 161290220 w 241"/>
              <a:gd name="T53" fmla="*/ 241934733 h 289"/>
              <a:gd name="T54" fmla="*/ 120967677 w 241"/>
              <a:gd name="T55" fmla="*/ 282257172 h 289"/>
              <a:gd name="T56" fmla="*/ 80645110 w 241"/>
              <a:gd name="T57" fmla="*/ 302418392 h 289"/>
              <a:gd name="T58" fmla="*/ 20161277 w 241"/>
              <a:gd name="T59" fmla="*/ 322579611 h 289"/>
              <a:gd name="T60" fmla="*/ 0 w 241"/>
              <a:gd name="T61" fmla="*/ 362902050 h 289"/>
              <a:gd name="T62" fmla="*/ 0 w 241"/>
              <a:gd name="T63" fmla="*/ 403224489 h 28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41"/>
              <a:gd name="T97" fmla="*/ 0 h 289"/>
              <a:gd name="T98" fmla="*/ 241 w 241"/>
              <a:gd name="T99" fmla="*/ 289 h 28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41" h="289">
                <a:moveTo>
                  <a:pt x="40" y="192"/>
                </a:moveTo>
                <a:lnTo>
                  <a:pt x="120" y="256"/>
                </a:lnTo>
                <a:lnTo>
                  <a:pt x="120" y="264"/>
                </a:lnTo>
                <a:lnTo>
                  <a:pt x="128" y="264"/>
                </a:lnTo>
                <a:lnTo>
                  <a:pt x="136" y="272"/>
                </a:lnTo>
                <a:lnTo>
                  <a:pt x="136" y="280"/>
                </a:lnTo>
                <a:lnTo>
                  <a:pt x="136" y="288"/>
                </a:lnTo>
                <a:lnTo>
                  <a:pt x="152" y="288"/>
                </a:lnTo>
                <a:lnTo>
                  <a:pt x="168" y="280"/>
                </a:lnTo>
                <a:lnTo>
                  <a:pt x="176" y="272"/>
                </a:lnTo>
                <a:lnTo>
                  <a:pt x="240" y="216"/>
                </a:lnTo>
                <a:lnTo>
                  <a:pt x="232" y="216"/>
                </a:lnTo>
                <a:lnTo>
                  <a:pt x="224" y="208"/>
                </a:lnTo>
                <a:lnTo>
                  <a:pt x="216" y="208"/>
                </a:lnTo>
                <a:lnTo>
                  <a:pt x="216" y="200"/>
                </a:lnTo>
                <a:lnTo>
                  <a:pt x="208" y="192"/>
                </a:lnTo>
                <a:lnTo>
                  <a:pt x="208" y="184"/>
                </a:lnTo>
                <a:lnTo>
                  <a:pt x="200" y="176"/>
                </a:lnTo>
                <a:lnTo>
                  <a:pt x="208" y="168"/>
                </a:lnTo>
                <a:lnTo>
                  <a:pt x="208" y="152"/>
                </a:lnTo>
                <a:lnTo>
                  <a:pt x="208" y="144"/>
                </a:lnTo>
                <a:lnTo>
                  <a:pt x="216" y="144"/>
                </a:lnTo>
                <a:lnTo>
                  <a:pt x="208" y="136"/>
                </a:lnTo>
                <a:lnTo>
                  <a:pt x="208" y="112"/>
                </a:lnTo>
                <a:lnTo>
                  <a:pt x="208" y="104"/>
                </a:lnTo>
                <a:lnTo>
                  <a:pt x="208" y="80"/>
                </a:lnTo>
                <a:lnTo>
                  <a:pt x="200" y="72"/>
                </a:lnTo>
                <a:lnTo>
                  <a:pt x="192" y="64"/>
                </a:lnTo>
                <a:lnTo>
                  <a:pt x="184" y="48"/>
                </a:lnTo>
                <a:lnTo>
                  <a:pt x="192" y="48"/>
                </a:lnTo>
                <a:lnTo>
                  <a:pt x="200" y="40"/>
                </a:lnTo>
                <a:lnTo>
                  <a:pt x="200" y="32"/>
                </a:lnTo>
                <a:lnTo>
                  <a:pt x="200" y="16"/>
                </a:lnTo>
                <a:lnTo>
                  <a:pt x="200" y="8"/>
                </a:lnTo>
                <a:lnTo>
                  <a:pt x="200" y="0"/>
                </a:lnTo>
                <a:lnTo>
                  <a:pt x="192" y="0"/>
                </a:lnTo>
                <a:lnTo>
                  <a:pt x="184" y="8"/>
                </a:lnTo>
                <a:lnTo>
                  <a:pt x="184" y="0"/>
                </a:lnTo>
                <a:lnTo>
                  <a:pt x="152" y="0"/>
                </a:lnTo>
                <a:lnTo>
                  <a:pt x="136" y="8"/>
                </a:lnTo>
                <a:lnTo>
                  <a:pt x="120" y="0"/>
                </a:lnTo>
                <a:lnTo>
                  <a:pt x="112" y="8"/>
                </a:lnTo>
                <a:lnTo>
                  <a:pt x="104" y="8"/>
                </a:lnTo>
                <a:lnTo>
                  <a:pt x="96" y="16"/>
                </a:lnTo>
                <a:lnTo>
                  <a:pt x="88" y="16"/>
                </a:lnTo>
                <a:lnTo>
                  <a:pt x="72" y="32"/>
                </a:lnTo>
                <a:lnTo>
                  <a:pt x="72" y="40"/>
                </a:lnTo>
                <a:lnTo>
                  <a:pt x="72" y="48"/>
                </a:lnTo>
                <a:lnTo>
                  <a:pt x="72" y="56"/>
                </a:lnTo>
                <a:lnTo>
                  <a:pt x="80" y="64"/>
                </a:lnTo>
                <a:lnTo>
                  <a:pt x="80" y="72"/>
                </a:lnTo>
                <a:lnTo>
                  <a:pt x="72" y="80"/>
                </a:lnTo>
                <a:lnTo>
                  <a:pt x="64" y="88"/>
                </a:lnTo>
                <a:lnTo>
                  <a:pt x="64" y="96"/>
                </a:lnTo>
                <a:lnTo>
                  <a:pt x="56" y="96"/>
                </a:lnTo>
                <a:lnTo>
                  <a:pt x="48" y="112"/>
                </a:lnTo>
                <a:lnTo>
                  <a:pt x="40" y="120"/>
                </a:lnTo>
                <a:lnTo>
                  <a:pt x="32" y="120"/>
                </a:lnTo>
                <a:lnTo>
                  <a:pt x="16" y="128"/>
                </a:lnTo>
                <a:lnTo>
                  <a:pt x="8" y="128"/>
                </a:lnTo>
                <a:lnTo>
                  <a:pt x="0" y="136"/>
                </a:lnTo>
                <a:lnTo>
                  <a:pt x="0" y="144"/>
                </a:lnTo>
                <a:lnTo>
                  <a:pt x="0" y="152"/>
                </a:lnTo>
                <a:lnTo>
                  <a:pt x="0" y="160"/>
                </a:lnTo>
                <a:lnTo>
                  <a:pt x="40" y="192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07" name="Freeform 311"/>
          <p:cNvSpPr>
            <a:spLocks/>
          </p:cNvSpPr>
          <p:nvPr/>
        </p:nvSpPr>
        <p:spPr bwMode="auto">
          <a:xfrm>
            <a:off x="990600" y="2414588"/>
            <a:ext cx="39688" cy="26987"/>
          </a:xfrm>
          <a:custGeom>
            <a:avLst/>
            <a:gdLst>
              <a:gd name="T0" fmla="*/ 40323008 w 25"/>
              <a:gd name="T1" fmla="*/ 0 h 17"/>
              <a:gd name="T2" fmla="*/ 40323008 w 25"/>
              <a:gd name="T3" fmla="*/ 20160874 h 17"/>
              <a:gd name="T4" fmla="*/ 20161504 w 25"/>
              <a:gd name="T5" fmla="*/ 0 h 17"/>
              <a:gd name="T6" fmla="*/ 0 w 25"/>
              <a:gd name="T7" fmla="*/ 20160874 h 17"/>
              <a:gd name="T8" fmla="*/ 40323008 w 25"/>
              <a:gd name="T9" fmla="*/ 40321747 h 17"/>
              <a:gd name="T10" fmla="*/ 60484518 w 25"/>
              <a:gd name="T11" fmla="*/ 20160874 h 17"/>
              <a:gd name="T12" fmla="*/ 40323008 w 25"/>
              <a:gd name="T13" fmla="*/ 0 h 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17"/>
              <a:gd name="T23" fmla="*/ 25 w 25"/>
              <a:gd name="T24" fmla="*/ 17 h 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17">
                <a:moveTo>
                  <a:pt x="16" y="0"/>
                </a:moveTo>
                <a:lnTo>
                  <a:pt x="16" y="8"/>
                </a:lnTo>
                <a:lnTo>
                  <a:pt x="8" y="0"/>
                </a:lnTo>
                <a:lnTo>
                  <a:pt x="0" y="8"/>
                </a:lnTo>
                <a:lnTo>
                  <a:pt x="16" y="16"/>
                </a:lnTo>
                <a:lnTo>
                  <a:pt x="24" y="8"/>
                </a:lnTo>
                <a:lnTo>
                  <a:pt x="16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08" name="Freeform 312"/>
          <p:cNvSpPr>
            <a:spLocks/>
          </p:cNvSpPr>
          <p:nvPr/>
        </p:nvSpPr>
        <p:spPr bwMode="auto">
          <a:xfrm>
            <a:off x="1397000" y="24145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09" name="Freeform 313"/>
          <p:cNvSpPr>
            <a:spLocks/>
          </p:cNvSpPr>
          <p:nvPr/>
        </p:nvSpPr>
        <p:spPr bwMode="auto">
          <a:xfrm>
            <a:off x="1638300" y="246538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10" name="Freeform 314"/>
          <p:cNvSpPr>
            <a:spLocks/>
          </p:cNvSpPr>
          <p:nvPr/>
        </p:nvSpPr>
        <p:spPr bwMode="auto">
          <a:xfrm>
            <a:off x="1612900" y="24653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11" name="Freeform 315"/>
          <p:cNvSpPr>
            <a:spLocks/>
          </p:cNvSpPr>
          <p:nvPr/>
        </p:nvSpPr>
        <p:spPr bwMode="auto">
          <a:xfrm>
            <a:off x="1270000" y="2478088"/>
            <a:ext cx="26988" cy="14287"/>
          </a:xfrm>
          <a:custGeom>
            <a:avLst/>
            <a:gdLst>
              <a:gd name="T0" fmla="*/ 20161621 w 17"/>
              <a:gd name="T1" fmla="*/ 0 h 9"/>
              <a:gd name="T2" fmla="*/ 20161621 w 17"/>
              <a:gd name="T3" fmla="*/ 20160542 h 9"/>
              <a:gd name="T4" fmla="*/ 0 w 17"/>
              <a:gd name="T5" fmla="*/ 20160542 h 9"/>
              <a:gd name="T6" fmla="*/ 20161621 w 17"/>
              <a:gd name="T7" fmla="*/ 20160542 h 9"/>
              <a:gd name="T8" fmla="*/ 40323241 w 17"/>
              <a:gd name="T9" fmla="*/ 20160542 h 9"/>
              <a:gd name="T10" fmla="*/ 20161621 w 17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9"/>
              <a:gd name="T20" fmla="*/ 17 w 17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9">
                <a:moveTo>
                  <a:pt x="8" y="0"/>
                </a:moveTo>
                <a:lnTo>
                  <a:pt x="8" y="8"/>
                </a:lnTo>
                <a:lnTo>
                  <a:pt x="0" y="8"/>
                </a:lnTo>
                <a:lnTo>
                  <a:pt x="8" y="8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12" name="Freeform 316"/>
          <p:cNvSpPr>
            <a:spLocks/>
          </p:cNvSpPr>
          <p:nvPr/>
        </p:nvSpPr>
        <p:spPr bwMode="auto">
          <a:xfrm>
            <a:off x="1651000" y="2490788"/>
            <a:ext cx="14288" cy="39687"/>
          </a:xfrm>
          <a:custGeom>
            <a:avLst/>
            <a:gdLst>
              <a:gd name="T0" fmla="*/ 0 w 9"/>
              <a:gd name="T1" fmla="*/ 0 h 25"/>
              <a:gd name="T2" fmla="*/ 20161953 w 9"/>
              <a:gd name="T3" fmla="*/ 60482994 h 25"/>
              <a:gd name="T4" fmla="*/ 20161953 w 9"/>
              <a:gd name="T5" fmla="*/ 20160996 h 25"/>
              <a:gd name="T6" fmla="*/ 0 w 9"/>
              <a:gd name="T7" fmla="*/ 0 h 25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25"/>
              <a:gd name="T14" fmla="*/ 9 w 9"/>
              <a:gd name="T15" fmla="*/ 25 h 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25">
                <a:moveTo>
                  <a:pt x="0" y="0"/>
                </a:moveTo>
                <a:lnTo>
                  <a:pt x="8" y="24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13" name="Freeform 317"/>
          <p:cNvSpPr>
            <a:spLocks/>
          </p:cNvSpPr>
          <p:nvPr/>
        </p:nvSpPr>
        <p:spPr bwMode="auto">
          <a:xfrm>
            <a:off x="1244600" y="2503488"/>
            <a:ext cx="52388" cy="26987"/>
          </a:xfrm>
          <a:custGeom>
            <a:avLst/>
            <a:gdLst>
              <a:gd name="T0" fmla="*/ 40322879 w 33"/>
              <a:gd name="T1" fmla="*/ 0 h 17"/>
              <a:gd name="T2" fmla="*/ 40322879 w 33"/>
              <a:gd name="T3" fmla="*/ 0 h 17"/>
              <a:gd name="T4" fmla="*/ 20161439 w 33"/>
              <a:gd name="T5" fmla="*/ 0 h 17"/>
              <a:gd name="T6" fmla="*/ 20161439 w 33"/>
              <a:gd name="T7" fmla="*/ 20160874 h 17"/>
              <a:gd name="T8" fmla="*/ 0 w 33"/>
              <a:gd name="T9" fmla="*/ 20160874 h 17"/>
              <a:gd name="T10" fmla="*/ 0 w 33"/>
              <a:gd name="T11" fmla="*/ 40321747 h 17"/>
              <a:gd name="T12" fmla="*/ 20161439 w 33"/>
              <a:gd name="T13" fmla="*/ 40321747 h 17"/>
              <a:gd name="T14" fmla="*/ 40322879 w 33"/>
              <a:gd name="T15" fmla="*/ 40321747 h 17"/>
              <a:gd name="T16" fmla="*/ 60484324 w 33"/>
              <a:gd name="T17" fmla="*/ 40321747 h 17"/>
              <a:gd name="T18" fmla="*/ 40322879 w 33"/>
              <a:gd name="T19" fmla="*/ 40321747 h 17"/>
              <a:gd name="T20" fmla="*/ 60484324 w 33"/>
              <a:gd name="T21" fmla="*/ 40321747 h 17"/>
              <a:gd name="T22" fmla="*/ 60484324 w 33"/>
              <a:gd name="T23" fmla="*/ 20160874 h 17"/>
              <a:gd name="T24" fmla="*/ 80645757 w 33"/>
              <a:gd name="T25" fmla="*/ 20160874 h 17"/>
              <a:gd name="T26" fmla="*/ 40322879 w 33"/>
              <a:gd name="T27" fmla="*/ 0 h 1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3"/>
              <a:gd name="T43" fmla="*/ 0 h 17"/>
              <a:gd name="T44" fmla="*/ 33 w 33"/>
              <a:gd name="T45" fmla="*/ 17 h 1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3" h="17">
                <a:moveTo>
                  <a:pt x="16" y="0"/>
                </a:moveTo>
                <a:lnTo>
                  <a:pt x="16" y="0"/>
                </a:lnTo>
                <a:lnTo>
                  <a:pt x="8" y="0"/>
                </a:lnTo>
                <a:lnTo>
                  <a:pt x="8" y="8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24" y="16"/>
                </a:lnTo>
                <a:lnTo>
                  <a:pt x="16" y="16"/>
                </a:lnTo>
                <a:lnTo>
                  <a:pt x="24" y="16"/>
                </a:lnTo>
                <a:lnTo>
                  <a:pt x="24" y="8"/>
                </a:lnTo>
                <a:lnTo>
                  <a:pt x="32" y="8"/>
                </a:lnTo>
                <a:lnTo>
                  <a:pt x="16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14" name="Freeform 318"/>
          <p:cNvSpPr>
            <a:spLocks/>
          </p:cNvSpPr>
          <p:nvPr/>
        </p:nvSpPr>
        <p:spPr bwMode="auto">
          <a:xfrm>
            <a:off x="1676400" y="2554288"/>
            <a:ext cx="52388" cy="65087"/>
          </a:xfrm>
          <a:custGeom>
            <a:avLst/>
            <a:gdLst>
              <a:gd name="T0" fmla="*/ 0 w 33"/>
              <a:gd name="T1" fmla="*/ 0 h 41"/>
              <a:gd name="T2" fmla="*/ 0 w 33"/>
              <a:gd name="T3" fmla="*/ 20161094 h 41"/>
              <a:gd name="T4" fmla="*/ 20161439 w 33"/>
              <a:gd name="T5" fmla="*/ 20161094 h 41"/>
              <a:gd name="T6" fmla="*/ 20161439 w 33"/>
              <a:gd name="T7" fmla="*/ 40322188 h 41"/>
              <a:gd name="T8" fmla="*/ 20161439 w 33"/>
              <a:gd name="T9" fmla="*/ 60483288 h 41"/>
              <a:gd name="T10" fmla="*/ 60484324 w 33"/>
              <a:gd name="T11" fmla="*/ 80644375 h 41"/>
              <a:gd name="T12" fmla="*/ 60484324 w 33"/>
              <a:gd name="T13" fmla="*/ 100805463 h 41"/>
              <a:gd name="T14" fmla="*/ 80645757 w 33"/>
              <a:gd name="T15" fmla="*/ 100805463 h 41"/>
              <a:gd name="T16" fmla="*/ 60484324 w 33"/>
              <a:gd name="T17" fmla="*/ 60483288 h 41"/>
              <a:gd name="T18" fmla="*/ 40322879 w 33"/>
              <a:gd name="T19" fmla="*/ 40322188 h 41"/>
              <a:gd name="T20" fmla="*/ 40322879 w 33"/>
              <a:gd name="T21" fmla="*/ 20161094 h 41"/>
              <a:gd name="T22" fmla="*/ 20161439 w 33"/>
              <a:gd name="T23" fmla="*/ 0 h 41"/>
              <a:gd name="T24" fmla="*/ 0 w 33"/>
              <a:gd name="T25" fmla="*/ 0 h 4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"/>
              <a:gd name="T40" fmla="*/ 0 h 41"/>
              <a:gd name="T41" fmla="*/ 33 w 33"/>
              <a:gd name="T42" fmla="*/ 41 h 4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" h="41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8" y="16"/>
                </a:lnTo>
                <a:lnTo>
                  <a:pt x="8" y="24"/>
                </a:lnTo>
                <a:lnTo>
                  <a:pt x="24" y="32"/>
                </a:lnTo>
                <a:lnTo>
                  <a:pt x="24" y="40"/>
                </a:lnTo>
                <a:lnTo>
                  <a:pt x="32" y="40"/>
                </a:lnTo>
                <a:lnTo>
                  <a:pt x="24" y="24"/>
                </a:lnTo>
                <a:lnTo>
                  <a:pt x="16" y="16"/>
                </a:lnTo>
                <a:lnTo>
                  <a:pt x="16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15" name="Freeform 319"/>
          <p:cNvSpPr>
            <a:spLocks/>
          </p:cNvSpPr>
          <p:nvPr/>
        </p:nvSpPr>
        <p:spPr bwMode="auto">
          <a:xfrm>
            <a:off x="1117600" y="2579688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20160542 h 9"/>
              <a:gd name="T4" fmla="*/ 0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16" name="Freeform 320"/>
          <p:cNvSpPr>
            <a:spLocks/>
          </p:cNvSpPr>
          <p:nvPr/>
        </p:nvSpPr>
        <p:spPr bwMode="auto">
          <a:xfrm>
            <a:off x="1130300" y="2592388"/>
            <a:ext cx="14288" cy="14287"/>
          </a:xfrm>
          <a:custGeom>
            <a:avLst/>
            <a:gdLst>
              <a:gd name="T0" fmla="*/ 20161953 w 9"/>
              <a:gd name="T1" fmla="*/ 0 h 9"/>
              <a:gd name="T2" fmla="*/ 0 w 9"/>
              <a:gd name="T3" fmla="*/ 0 h 9"/>
              <a:gd name="T4" fmla="*/ 20161953 w 9"/>
              <a:gd name="T5" fmla="*/ 20160542 h 9"/>
              <a:gd name="T6" fmla="*/ 20161953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0" y="0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17" name="Freeform 321"/>
          <p:cNvSpPr>
            <a:spLocks/>
          </p:cNvSpPr>
          <p:nvPr/>
        </p:nvSpPr>
        <p:spPr bwMode="auto">
          <a:xfrm>
            <a:off x="1041400" y="2592388"/>
            <a:ext cx="26988" cy="26987"/>
          </a:xfrm>
          <a:custGeom>
            <a:avLst/>
            <a:gdLst>
              <a:gd name="T0" fmla="*/ 20161621 w 17"/>
              <a:gd name="T1" fmla="*/ 0 h 17"/>
              <a:gd name="T2" fmla="*/ 0 w 17"/>
              <a:gd name="T3" fmla="*/ 40321747 h 17"/>
              <a:gd name="T4" fmla="*/ 40323241 w 17"/>
              <a:gd name="T5" fmla="*/ 20160874 h 17"/>
              <a:gd name="T6" fmla="*/ 20161621 w 17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17"/>
              <a:gd name="T14" fmla="*/ 17 w 17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17">
                <a:moveTo>
                  <a:pt x="8" y="0"/>
                </a:moveTo>
                <a:lnTo>
                  <a:pt x="0" y="16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18" name="Rectangle 322"/>
          <p:cNvSpPr>
            <a:spLocks noChangeArrowheads="1"/>
          </p:cNvSpPr>
          <p:nvPr/>
        </p:nvSpPr>
        <p:spPr bwMode="auto">
          <a:xfrm>
            <a:off x="1092200" y="2605088"/>
            <a:ext cx="0" cy="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19" name="Freeform 323"/>
          <p:cNvSpPr>
            <a:spLocks/>
          </p:cNvSpPr>
          <p:nvPr/>
        </p:nvSpPr>
        <p:spPr bwMode="auto">
          <a:xfrm>
            <a:off x="990600" y="2033588"/>
            <a:ext cx="776288" cy="585787"/>
          </a:xfrm>
          <a:custGeom>
            <a:avLst/>
            <a:gdLst>
              <a:gd name="T0" fmla="*/ 1209675874 w 489"/>
              <a:gd name="T1" fmla="*/ 846771894 h 369"/>
              <a:gd name="T2" fmla="*/ 1149192100 w 489"/>
              <a:gd name="T3" fmla="*/ 766126791 h 369"/>
              <a:gd name="T4" fmla="*/ 1048385810 w 489"/>
              <a:gd name="T5" fmla="*/ 645159434 h 369"/>
              <a:gd name="T6" fmla="*/ 967740779 w 489"/>
              <a:gd name="T7" fmla="*/ 665320660 h 369"/>
              <a:gd name="T8" fmla="*/ 887095747 w 489"/>
              <a:gd name="T9" fmla="*/ 584675756 h 369"/>
              <a:gd name="T10" fmla="*/ 766128001 w 489"/>
              <a:gd name="T11" fmla="*/ 60483703 h 369"/>
              <a:gd name="T12" fmla="*/ 685482969 w 489"/>
              <a:gd name="T13" fmla="*/ 60483703 h 369"/>
              <a:gd name="T14" fmla="*/ 524192905 w 489"/>
              <a:gd name="T15" fmla="*/ 60483703 h 369"/>
              <a:gd name="T16" fmla="*/ 403225258 w 489"/>
              <a:gd name="T17" fmla="*/ 20161232 h 369"/>
              <a:gd name="T18" fmla="*/ 302418969 w 489"/>
              <a:gd name="T19" fmla="*/ 20161232 h 369"/>
              <a:gd name="T20" fmla="*/ 262096453 w 489"/>
              <a:gd name="T21" fmla="*/ 40322465 h 369"/>
              <a:gd name="T22" fmla="*/ 161290113 w 489"/>
              <a:gd name="T23" fmla="*/ 80644929 h 369"/>
              <a:gd name="T24" fmla="*/ 40322528 w 489"/>
              <a:gd name="T25" fmla="*/ 161289859 h 369"/>
              <a:gd name="T26" fmla="*/ 100806315 w 489"/>
              <a:gd name="T27" fmla="*/ 221773587 h 369"/>
              <a:gd name="T28" fmla="*/ 181451371 w 489"/>
              <a:gd name="T29" fmla="*/ 241934813 h 369"/>
              <a:gd name="T30" fmla="*/ 181451371 w 489"/>
              <a:gd name="T31" fmla="*/ 282257265 h 369"/>
              <a:gd name="T32" fmla="*/ 201612629 w 489"/>
              <a:gd name="T33" fmla="*/ 302418491 h 369"/>
              <a:gd name="T34" fmla="*/ 60483799 w 489"/>
              <a:gd name="T35" fmla="*/ 282257265 h 369"/>
              <a:gd name="T36" fmla="*/ 0 w 489"/>
              <a:gd name="T37" fmla="*/ 342740943 h 369"/>
              <a:gd name="T38" fmla="*/ 40322528 w 489"/>
              <a:gd name="T39" fmla="*/ 383063396 h 369"/>
              <a:gd name="T40" fmla="*/ 221773937 w 489"/>
              <a:gd name="T41" fmla="*/ 383063396 h 369"/>
              <a:gd name="T42" fmla="*/ 141128855 w 489"/>
              <a:gd name="T43" fmla="*/ 463708399 h 369"/>
              <a:gd name="T44" fmla="*/ 80645057 w 489"/>
              <a:gd name="T45" fmla="*/ 504030851 h 369"/>
              <a:gd name="T46" fmla="*/ 120967597 w 489"/>
              <a:gd name="T47" fmla="*/ 584675756 h 369"/>
              <a:gd name="T48" fmla="*/ 120967597 w 489"/>
              <a:gd name="T49" fmla="*/ 624998208 h 369"/>
              <a:gd name="T50" fmla="*/ 181451371 w 489"/>
              <a:gd name="T51" fmla="*/ 665320660 h 369"/>
              <a:gd name="T52" fmla="*/ 262096453 w 489"/>
              <a:gd name="T53" fmla="*/ 685481887 h 369"/>
              <a:gd name="T54" fmla="*/ 322580226 w 489"/>
              <a:gd name="T55" fmla="*/ 705643113 h 369"/>
              <a:gd name="T56" fmla="*/ 221773937 w 489"/>
              <a:gd name="T57" fmla="*/ 826610469 h 369"/>
              <a:gd name="T58" fmla="*/ 161290113 w 489"/>
              <a:gd name="T59" fmla="*/ 887094346 h 369"/>
              <a:gd name="T60" fmla="*/ 201612629 w 489"/>
              <a:gd name="T61" fmla="*/ 846771894 h 369"/>
              <a:gd name="T62" fmla="*/ 282257711 w 489"/>
              <a:gd name="T63" fmla="*/ 826610469 h 369"/>
              <a:gd name="T64" fmla="*/ 342741484 w 489"/>
              <a:gd name="T65" fmla="*/ 766126791 h 369"/>
              <a:gd name="T66" fmla="*/ 443547873 w 489"/>
              <a:gd name="T67" fmla="*/ 685481887 h 369"/>
              <a:gd name="T68" fmla="*/ 463709131 w 489"/>
              <a:gd name="T69" fmla="*/ 604836982 h 369"/>
              <a:gd name="T70" fmla="*/ 524192905 w 489"/>
              <a:gd name="T71" fmla="*/ 544353304 h 369"/>
              <a:gd name="T72" fmla="*/ 524192905 w 489"/>
              <a:gd name="T73" fmla="*/ 564514530 h 369"/>
              <a:gd name="T74" fmla="*/ 483870389 w 489"/>
              <a:gd name="T75" fmla="*/ 665320660 h 369"/>
              <a:gd name="T76" fmla="*/ 564515421 w 489"/>
              <a:gd name="T77" fmla="*/ 645159434 h 369"/>
              <a:gd name="T78" fmla="*/ 624999195 w 489"/>
              <a:gd name="T79" fmla="*/ 584675756 h 369"/>
              <a:gd name="T80" fmla="*/ 665321711 w 489"/>
              <a:gd name="T81" fmla="*/ 584675756 h 369"/>
              <a:gd name="T82" fmla="*/ 705644227 w 489"/>
              <a:gd name="T83" fmla="*/ 624998208 h 369"/>
              <a:gd name="T84" fmla="*/ 887095747 w 489"/>
              <a:gd name="T85" fmla="*/ 645159434 h 369"/>
              <a:gd name="T86" fmla="*/ 927418263 w 489"/>
              <a:gd name="T87" fmla="*/ 665320660 h 369"/>
              <a:gd name="T88" fmla="*/ 967740779 w 489"/>
              <a:gd name="T89" fmla="*/ 725804339 h 369"/>
              <a:gd name="T90" fmla="*/ 1008063295 w 489"/>
              <a:gd name="T91" fmla="*/ 766126791 h 369"/>
              <a:gd name="T92" fmla="*/ 1068547068 w 489"/>
              <a:gd name="T93" fmla="*/ 846771894 h 369"/>
              <a:gd name="T94" fmla="*/ 1088708326 w 489"/>
              <a:gd name="T95" fmla="*/ 806449243 h 369"/>
              <a:gd name="T96" fmla="*/ 1048385810 w 489"/>
              <a:gd name="T97" fmla="*/ 766126791 h 369"/>
              <a:gd name="T98" fmla="*/ 1048385810 w 489"/>
              <a:gd name="T99" fmla="*/ 725804339 h 369"/>
              <a:gd name="T100" fmla="*/ 1068547068 w 489"/>
              <a:gd name="T101" fmla="*/ 745965565 h 369"/>
              <a:gd name="T102" fmla="*/ 1108869584 w 489"/>
              <a:gd name="T103" fmla="*/ 786288017 h 369"/>
              <a:gd name="T104" fmla="*/ 1129030842 w 489"/>
              <a:gd name="T105" fmla="*/ 826610469 h 369"/>
              <a:gd name="T106" fmla="*/ 1169353358 w 489"/>
              <a:gd name="T107" fmla="*/ 887094346 h 36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89"/>
              <a:gd name="T163" fmla="*/ 0 h 369"/>
              <a:gd name="T164" fmla="*/ 489 w 489"/>
              <a:gd name="T165" fmla="*/ 369 h 36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89" h="369">
                <a:moveTo>
                  <a:pt x="472" y="368"/>
                </a:moveTo>
                <a:lnTo>
                  <a:pt x="488" y="352"/>
                </a:lnTo>
                <a:lnTo>
                  <a:pt x="488" y="344"/>
                </a:lnTo>
                <a:lnTo>
                  <a:pt x="480" y="336"/>
                </a:lnTo>
                <a:lnTo>
                  <a:pt x="480" y="328"/>
                </a:lnTo>
                <a:lnTo>
                  <a:pt x="472" y="328"/>
                </a:lnTo>
                <a:lnTo>
                  <a:pt x="464" y="320"/>
                </a:lnTo>
                <a:lnTo>
                  <a:pt x="456" y="304"/>
                </a:lnTo>
                <a:lnTo>
                  <a:pt x="448" y="296"/>
                </a:lnTo>
                <a:lnTo>
                  <a:pt x="432" y="272"/>
                </a:lnTo>
                <a:lnTo>
                  <a:pt x="416" y="264"/>
                </a:lnTo>
                <a:lnTo>
                  <a:pt x="416" y="256"/>
                </a:lnTo>
                <a:lnTo>
                  <a:pt x="408" y="248"/>
                </a:lnTo>
                <a:lnTo>
                  <a:pt x="392" y="248"/>
                </a:lnTo>
                <a:lnTo>
                  <a:pt x="392" y="256"/>
                </a:lnTo>
                <a:lnTo>
                  <a:pt x="384" y="264"/>
                </a:lnTo>
                <a:lnTo>
                  <a:pt x="376" y="264"/>
                </a:lnTo>
                <a:lnTo>
                  <a:pt x="360" y="248"/>
                </a:lnTo>
                <a:lnTo>
                  <a:pt x="360" y="240"/>
                </a:lnTo>
                <a:lnTo>
                  <a:pt x="352" y="232"/>
                </a:lnTo>
                <a:lnTo>
                  <a:pt x="344" y="232"/>
                </a:lnTo>
                <a:lnTo>
                  <a:pt x="328" y="232"/>
                </a:lnTo>
                <a:lnTo>
                  <a:pt x="328" y="32"/>
                </a:lnTo>
                <a:lnTo>
                  <a:pt x="304" y="24"/>
                </a:lnTo>
                <a:lnTo>
                  <a:pt x="304" y="32"/>
                </a:lnTo>
                <a:lnTo>
                  <a:pt x="288" y="32"/>
                </a:lnTo>
                <a:lnTo>
                  <a:pt x="288" y="24"/>
                </a:lnTo>
                <a:lnTo>
                  <a:pt x="272" y="24"/>
                </a:lnTo>
                <a:lnTo>
                  <a:pt x="248" y="24"/>
                </a:lnTo>
                <a:lnTo>
                  <a:pt x="240" y="24"/>
                </a:lnTo>
                <a:lnTo>
                  <a:pt x="224" y="16"/>
                </a:lnTo>
                <a:lnTo>
                  <a:pt x="208" y="24"/>
                </a:lnTo>
                <a:lnTo>
                  <a:pt x="184" y="16"/>
                </a:lnTo>
                <a:lnTo>
                  <a:pt x="184" y="8"/>
                </a:lnTo>
                <a:lnTo>
                  <a:pt x="168" y="16"/>
                </a:lnTo>
                <a:lnTo>
                  <a:pt x="160" y="8"/>
                </a:lnTo>
                <a:lnTo>
                  <a:pt x="144" y="16"/>
                </a:lnTo>
                <a:lnTo>
                  <a:pt x="144" y="8"/>
                </a:lnTo>
                <a:lnTo>
                  <a:pt x="128" y="0"/>
                </a:lnTo>
                <a:lnTo>
                  <a:pt x="120" y="8"/>
                </a:lnTo>
                <a:lnTo>
                  <a:pt x="112" y="8"/>
                </a:lnTo>
                <a:lnTo>
                  <a:pt x="104" y="16"/>
                </a:lnTo>
                <a:lnTo>
                  <a:pt x="104" y="8"/>
                </a:lnTo>
                <a:lnTo>
                  <a:pt x="104" y="16"/>
                </a:lnTo>
                <a:lnTo>
                  <a:pt x="96" y="16"/>
                </a:lnTo>
                <a:lnTo>
                  <a:pt x="80" y="16"/>
                </a:lnTo>
                <a:lnTo>
                  <a:pt x="72" y="32"/>
                </a:lnTo>
                <a:lnTo>
                  <a:pt x="64" y="32"/>
                </a:lnTo>
                <a:lnTo>
                  <a:pt x="56" y="56"/>
                </a:lnTo>
                <a:lnTo>
                  <a:pt x="32" y="56"/>
                </a:lnTo>
                <a:lnTo>
                  <a:pt x="32" y="64"/>
                </a:lnTo>
                <a:lnTo>
                  <a:pt x="16" y="64"/>
                </a:lnTo>
                <a:lnTo>
                  <a:pt x="16" y="72"/>
                </a:lnTo>
                <a:lnTo>
                  <a:pt x="16" y="80"/>
                </a:lnTo>
                <a:lnTo>
                  <a:pt x="32" y="80"/>
                </a:lnTo>
                <a:lnTo>
                  <a:pt x="40" y="88"/>
                </a:lnTo>
                <a:lnTo>
                  <a:pt x="48" y="88"/>
                </a:lnTo>
                <a:lnTo>
                  <a:pt x="48" y="104"/>
                </a:lnTo>
                <a:lnTo>
                  <a:pt x="64" y="96"/>
                </a:lnTo>
                <a:lnTo>
                  <a:pt x="72" y="96"/>
                </a:lnTo>
                <a:lnTo>
                  <a:pt x="72" y="104"/>
                </a:lnTo>
                <a:lnTo>
                  <a:pt x="80" y="112"/>
                </a:lnTo>
                <a:lnTo>
                  <a:pt x="88" y="112"/>
                </a:lnTo>
                <a:lnTo>
                  <a:pt x="72" y="112"/>
                </a:lnTo>
                <a:lnTo>
                  <a:pt x="72" y="120"/>
                </a:lnTo>
                <a:lnTo>
                  <a:pt x="80" y="120"/>
                </a:lnTo>
                <a:lnTo>
                  <a:pt x="80" y="128"/>
                </a:lnTo>
                <a:lnTo>
                  <a:pt x="80" y="120"/>
                </a:lnTo>
                <a:lnTo>
                  <a:pt x="72" y="128"/>
                </a:lnTo>
                <a:lnTo>
                  <a:pt x="48" y="120"/>
                </a:lnTo>
                <a:lnTo>
                  <a:pt x="48" y="104"/>
                </a:lnTo>
                <a:lnTo>
                  <a:pt x="24" y="112"/>
                </a:lnTo>
                <a:lnTo>
                  <a:pt x="24" y="120"/>
                </a:lnTo>
                <a:lnTo>
                  <a:pt x="8" y="120"/>
                </a:lnTo>
                <a:lnTo>
                  <a:pt x="0" y="128"/>
                </a:lnTo>
                <a:lnTo>
                  <a:pt x="0" y="136"/>
                </a:lnTo>
                <a:lnTo>
                  <a:pt x="16" y="136"/>
                </a:lnTo>
                <a:lnTo>
                  <a:pt x="8" y="136"/>
                </a:lnTo>
                <a:lnTo>
                  <a:pt x="16" y="144"/>
                </a:lnTo>
                <a:lnTo>
                  <a:pt x="16" y="152"/>
                </a:lnTo>
                <a:lnTo>
                  <a:pt x="56" y="152"/>
                </a:lnTo>
                <a:lnTo>
                  <a:pt x="64" y="160"/>
                </a:lnTo>
                <a:lnTo>
                  <a:pt x="64" y="152"/>
                </a:lnTo>
                <a:lnTo>
                  <a:pt x="88" y="152"/>
                </a:lnTo>
                <a:lnTo>
                  <a:pt x="88" y="176"/>
                </a:lnTo>
                <a:lnTo>
                  <a:pt x="72" y="176"/>
                </a:lnTo>
                <a:lnTo>
                  <a:pt x="64" y="184"/>
                </a:lnTo>
                <a:lnTo>
                  <a:pt x="56" y="184"/>
                </a:lnTo>
                <a:lnTo>
                  <a:pt x="48" y="176"/>
                </a:lnTo>
                <a:lnTo>
                  <a:pt x="40" y="176"/>
                </a:lnTo>
                <a:lnTo>
                  <a:pt x="40" y="192"/>
                </a:lnTo>
                <a:lnTo>
                  <a:pt x="32" y="200"/>
                </a:lnTo>
                <a:lnTo>
                  <a:pt x="24" y="208"/>
                </a:lnTo>
                <a:lnTo>
                  <a:pt x="24" y="216"/>
                </a:lnTo>
                <a:lnTo>
                  <a:pt x="48" y="224"/>
                </a:lnTo>
                <a:lnTo>
                  <a:pt x="48" y="232"/>
                </a:lnTo>
                <a:lnTo>
                  <a:pt x="40" y="224"/>
                </a:lnTo>
                <a:lnTo>
                  <a:pt x="32" y="232"/>
                </a:lnTo>
                <a:lnTo>
                  <a:pt x="40" y="240"/>
                </a:lnTo>
                <a:lnTo>
                  <a:pt x="48" y="248"/>
                </a:lnTo>
                <a:lnTo>
                  <a:pt x="64" y="248"/>
                </a:lnTo>
                <a:lnTo>
                  <a:pt x="64" y="240"/>
                </a:lnTo>
                <a:lnTo>
                  <a:pt x="72" y="256"/>
                </a:lnTo>
                <a:lnTo>
                  <a:pt x="72" y="264"/>
                </a:lnTo>
                <a:lnTo>
                  <a:pt x="72" y="272"/>
                </a:lnTo>
                <a:lnTo>
                  <a:pt x="88" y="264"/>
                </a:lnTo>
                <a:lnTo>
                  <a:pt x="96" y="272"/>
                </a:lnTo>
                <a:lnTo>
                  <a:pt x="104" y="272"/>
                </a:lnTo>
                <a:lnTo>
                  <a:pt x="112" y="280"/>
                </a:lnTo>
                <a:lnTo>
                  <a:pt x="112" y="272"/>
                </a:lnTo>
                <a:lnTo>
                  <a:pt x="136" y="272"/>
                </a:lnTo>
                <a:lnTo>
                  <a:pt x="128" y="280"/>
                </a:lnTo>
                <a:lnTo>
                  <a:pt x="120" y="288"/>
                </a:lnTo>
                <a:lnTo>
                  <a:pt x="120" y="304"/>
                </a:lnTo>
                <a:lnTo>
                  <a:pt x="112" y="312"/>
                </a:lnTo>
                <a:lnTo>
                  <a:pt x="88" y="328"/>
                </a:lnTo>
                <a:lnTo>
                  <a:pt x="88" y="336"/>
                </a:lnTo>
                <a:lnTo>
                  <a:pt x="80" y="336"/>
                </a:lnTo>
                <a:lnTo>
                  <a:pt x="72" y="336"/>
                </a:lnTo>
                <a:lnTo>
                  <a:pt x="64" y="352"/>
                </a:lnTo>
                <a:lnTo>
                  <a:pt x="56" y="352"/>
                </a:lnTo>
                <a:lnTo>
                  <a:pt x="64" y="352"/>
                </a:lnTo>
                <a:lnTo>
                  <a:pt x="72" y="336"/>
                </a:lnTo>
                <a:lnTo>
                  <a:pt x="80" y="336"/>
                </a:lnTo>
                <a:lnTo>
                  <a:pt x="80" y="344"/>
                </a:lnTo>
                <a:lnTo>
                  <a:pt x="104" y="336"/>
                </a:lnTo>
                <a:lnTo>
                  <a:pt x="104" y="328"/>
                </a:lnTo>
                <a:lnTo>
                  <a:pt x="112" y="328"/>
                </a:lnTo>
                <a:lnTo>
                  <a:pt x="112" y="320"/>
                </a:lnTo>
                <a:lnTo>
                  <a:pt x="120" y="320"/>
                </a:lnTo>
                <a:lnTo>
                  <a:pt x="136" y="312"/>
                </a:lnTo>
                <a:lnTo>
                  <a:pt x="136" y="304"/>
                </a:lnTo>
                <a:lnTo>
                  <a:pt x="144" y="296"/>
                </a:lnTo>
                <a:lnTo>
                  <a:pt x="152" y="288"/>
                </a:lnTo>
                <a:lnTo>
                  <a:pt x="168" y="280"/>
                </a:lnTo>
                <a:lnTo>
                  <a:pt x="176" y="272"/>
                </a:lnTo>
                <a:lnTo>
                  <a:pt x="168" y="272"/>
                </a:lnTo>
                <a:lnTo>
                  <a:pt x="184" y="248"/>
                </a:lnTo>
                <a:lnTo>
                  <a:pt x="176" y="240"/>
                </a:lnTo>
                <a:lnTo>
                  <a:pt x="184" y="240"/>
                </a:lnTo>
                <a:lnTo>
                  <a:pt x="192" y="232"/>
                </a:lnTo>
                <a:lnTo>
                  <a:pt x="200" y="232"/>
                </a:lnTo>
                <a:lnTo>
                  <a:pt x="200" y="224"/>
                </a:lnTo>
                <a:lnTo>
                  <a:pt x="208" y="216"/>
                </a:lnTo>
                <a:lnTo>
                  <a:pt x="216" y="224"/>
                </a:lnTo>
                <a:lnTo>
                  <a:pt x="224" y="216"/>
                </a:lnTo>
                <a:lnTo>
                  <a:pt x="224" y="224"/>
                </a:lnTo>
                <a:lnTo>
                  <a:pt x="208" y="224"/>
                </a:lnTo>
                <a:lnTo>
                  <a:pt x="208" y="232"/>
                </a:lnTo>
                <a:lnTo>
                  <a:pt x="200" y="232"/>
                </a:lnTo>
                <a:lnTo>
                  <a:pt x="200" y="256"/>
                </a:lnTo>
                <a:lnTo>
                  <a:pt x="192" y="264"/>
                </a:lnTo>
                <a:lnTo>
                  <a:pt x="200" y="264"/>
                </a:lnTo>
                <a:lnTo>
                  <a:pt x="216" y="264"/>
                </a:lnTo>
                <a:lnTo>
                  <a:pt x="216" y="256"/>
                </a:lnTo>
                <a:lnTo>
                  <a:pt x="224" y="256"/>
                </a:lnTo>
                <a:lnTo>
                  <a:pt x="224" y="248"/>
                </a:lnTo>
                <a:lnTo>
                  <a:pt x="240" y="248"/>
                </a:lnTo>
                <a:lnTo>
                  <a:pt x="248" y="240"/>
                </a:lnTo>
                <a:lnTo>
                  <a:pt x="248" y="232"/>
                </a:lnTo>
                <a:lnTo>
                  <a:pt x="240" y="232"/>
                </a:lnTo>
                <a:lnTo>
                  <a:pt x="240" y="224"/>
                </a:lnTo>
                <a:lnTo>
                  <a:pt x="264" y="224"/>
                </a:lnTo>
                <a:lnTo>
                  <a:pt x="264" y="232"/>
                </a:lnTo>
                <a:lnTo>
                  <a:pt x="272" y="232"/>
                </a:lnTo>
                <a:lnTo>
                  <a:pt x="272" y="240"/>
                </a:lnTo>
                <a:lnTo>
                  <a:pt x="280" y="240"/>
                </a:lnTo>
                <a:lnTo>
                  <a:pt x="280" y="248"/>
                </a:lnTo>
                <a:lnTo>
                  <a:pt x="296" y="248"/>
                </a:lnTo>
                <a:lnTo>
                  <a:pt x="320" y="248"/>
                </a:lnTo>
                <a:lnTo>
                  <a:pt x="336" y="256"/>
                </a:lnTo>
                <a:lnTo>
                  <a:pt x="352" y="256"/>
                </a:lnTo>
                <a:lnTo>
                  <a:pt x="360" y="256"/>
                </a:lnTo>
                <a:lnTo>
                  <a:pt x="352" y="264"/>
                </a:lnTo>
                <a:lnTo>
                  <a:pt x="368" y="272"/>
                </a:lnTo>
                <a:lnTo>
                  <a:pt x="368" y="264"/>
                </a:lnTo>
                <a:lnTo>
                  <a:pt x="376" y="264"/>
                </a:lnTo>
                <a:lnTo>
                  <a:pt x="368" y="272"/>
                </a:lnTo>
                <a:lnTo>
                  <a:pt x="376" y="272"/>
                </a:lnTo>
                <a:lnTo>
                  <a:pt x="384" y="288"/>
                </a:lnTo>
                <a:lnTo>
                  <a:pt x="392" y="288"/>
                </a:lnTo>
                <a:lnTo>
                  <a:pt x="392" y="296"/>
                </a:lnTo>
                <a:lnTo>
                  <a:pt x="400" y="296"/>
                </a:lnTo>
                <a:lnTo>
                  <a:pt x="400" y="304"/>
                </a:lnTo>
                <a:lnTo>
                  <a:pt x="408" y="312"/>
                </a:lnTo>
                <a:lnTo>
                  <a:pt x="416" y="328"/>
                </a:lnTo>
                <a:lnTo>
                  <a:pt x="424" y="328"/>
                </a:lnTo>
                <a:lnTo>
                  <a:pt x="424" y="336"/>
                </a:lnTo>
                <a:lnTo>
                  <a:pt x="432" y="336"/>
                </a:lnTo>
                <a:lnTo>
                  <a:pt x="432" y="328"/>
                </a:lnTo>
                <a:lnTo>
                  <a:pt x="440" y="320"/>
                </a:lnTo>
                <a:lnTo>
                  <a:pt x="432" y="320"/>
                </a:lnTo>
                <a:lnTo>
                  <a:pt x="424" y="320"/>
                </a:lnTo>
                <a:lnTo>
                  <a:pt x="416" y="320"/>
                </a:lnTo>
                <a:lnTo>
                  <a:pt x="416" y="312"/>
                </a:lnTo>
                <a:lnTo>
                  <a:pt x="416" y="304"/>
                </a:lnTo>
                <a:lnTo>
                  <a:pt x="408" y="296"/>
                </a:lnTo>
                <a:lnTo>
                  <a:pt x="400" y="288"/>
                </a:lnTo>
                <a:lnTo>
                  <a:pt x="408" y="288"/>
                </a:lnTo>
                <a:lnTo>
                  <a:pt x="416" y="288"/>
                </a:lnTo>
                <a:lnTo>
                  <a:pt x="416" y="280"/>
                </a:lnTo>
                <a:lnTo>
                  <a:pt x="416" y="288"/>
                </a:lnTo>
                <a:lnTo>
                  <a:pt x="424" y="288"/>
                </a:lnTo>
                <a:lnTo>
                  <a:pt x="424" y="296"/>
                </a:lnTo>
                <a:lnTo>
                  <a:pt x="432" y="296"/>
                </a:lnTo>
                <a:lnTo>
                  <a:pt x="432" y="304"/>
                </a:lnTo>
                <a:lnTo>
                  <a:pt x="432" y="312"/>
                </a:lnTo>
                <a:lnTo>
                  <a:pt x="440" y="312"/>
                </a:lnTo>
                <a:lnTo>
                  <a:pt x="440" y="320"/>
                </a:lnTo>
                <a:lnTo>
                  <a:pt x="440" y="328"/>
                </a:lnTo>
                <a:lnTo>
                  <a:pt x="440" y="320"/>
                </a:lnTo>
                <a:lnTo>
                  <a:pt x="448" y="328"/>
                </a:lnTo>
                <a:lnTo>
                  <a:pt x="456" y="328"/>
                </a:lnTo>
                <a:lnTo>
                  <a:pt x="456" y="344"/>
                </a:lnTo>
                <a:lnTo>
                  <a:pt x="456" y="336"/>
                </a:lnTo>
                <a:lnTo>
                  <a:pt x="464" y="352"/>
                </a:lnTo>
                <a:lnTo>
                  <a:pt x="464" y="344"/>
                </a:lnTo>
                <a:lnTo>
                  <a:pt x="464" y="360"/>
                </a:lnTo>
                <a:lnTo>
                  <a:pt x="472" y="368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20" name="Freeform 324"/>
          <p:cNvSpPr>
            <a:spLocks/>
          </p:cNvSpPr>
          <p:nvPr/>
        </p:nvSpPr>
        <p:spPr bwMode="auto">
          <a:xfrm>
            <a:off x="1638300" y="2516188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20160542 h 9"/>
              <a:gd name="T4" fmla="*/ 0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21" name="Freeform 325"/>
          <p:cNvSpPr>
            <a:spLocks/>
          </p:cNvSpPr>
          <p:nvPr/>
        </p:nvSpPr>
        <p:spPr bwMode="auto">
          <a:xfrm>
            <a:off x="1625600" y="2528888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20160542 h 9"/>
              <a:gd name="T4" fmla="*/ 0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22" name="Freeform 326"/>
          <p:cNvSpPr>
            <a:spLocks/>
          </p:cNvSpPr>
          <p:nvPr/>
        </p:nvSpPr>
        <p:spPr bwMode="auto">
          <a:xfrm>
            <a:off x="990600" y="2630488"/>
            <a:ext cx="14288" cy="26987"/>
          </a:xfrm>
          <a:custGeom>
            <a:avLst/>
            <a:gdLst>
              <a:gd name="T0" fmla="*/ 20161953 w 9"/>
              <a:gd name="T1" fmla="*/ 0 h 17"/>
              <a:gd name="T2" fmla="*/ 20161953 w 9"/>
              <a:gd name="T3" fmla="*/ 20160874 h 17"/>
              <a:gd name="T4" fmla="*/ 0 w 9"/>
              <a:gd name="T5" fmla="*/ 40321747 h 17"/>
              <a:gd name="T6" fmla="*/ 20161953 w 9"/>
              <a:gd name="T7" fmla="*/ 20160874 h 17"/>
              <a:gd name="T8" fmla="*/ 20161953 w 9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17"/>
              <a:gd name="T17" fmla="*/ 9 w 9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17">
                <a:moveTo>
                  <a:pt x="8" y="0"/>
                </a:moveTo>
                <a:lnTo>
                  <a:pt x="8" y="8"/>
                </a:lnTo>
                <a:lnTo>
                  <a:pt x="0" y="16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23" name="Freeform 327"/>
          <p:cNvSpPr>
            <a:spLocks/>
          </p:cNvSpPr>
          <p:nvPr/>
        </p:nvSpPr>
        <p:spPr bwMode="auto">
          <a:xfrm>
            <a:off x="965200" y="2643188"/>
            <a:ext cx="14288" cy="14287"/>
          </a:xfrm>
          <a:custGeom>
            <a:avLst/>
            <a:gdLst>
              <a:gd name="T0" fmla="*/ 20161953 w 9"/>
              <a:gd name="T1" fmla="*/ 0 h 9"/>
              <a:gd name="T2" fmla="*/ 0 w 9"/>
              <a:gd name="T3" fmla="*/ 20160542 h 9"/>
              <a:gd name="T4" fmla="*/ 20161953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24" name="Freeform 328"/>
          <p:cNvSpPr>
            <a:spLocks/>
          </p:cNvSpPr>
          <p:nvPr/>
        </p:nvSpPr>
        <p:spPr bwMode="auto">
          <a:xfrm>
            <a:off x="850900" y="26685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25" name="Freeform 329"/>
          <p:cNvSpPr>
            <a:spLocks/>
          </p:cNvSpPr>
          <p:nvPr/>
        </p:nvSpPr>
        <p:spPr bwMode="auto">
          <a:xfrm>
            <a:off x="698500" y="26812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26" name="Freeform 330"/>
          <p:cNvSpPr>
            <a:spLocks/>
          </p:cNvSpPr>
          <p:nvPr/>
        </p:nvSpPr>
        <p:spPr bwMode="auto">
          <a:xfrm>
            <a:off x="736600" y="26812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27" name="Freeform 331"/>
          <p:cNvSpPr>
            <a:spLocks/>
          </p:cNvSpPr>
          <p:nvPr/>
        </p:nvSpPr>
        <p:spPr bwMode="auto">
          <a:xfrm>
            <a:off x="800100" y="26812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28" name="Freeform 332"/>
          <p:cNvSpPr>
            <a:spLocks/>
          </p:cNvSpPr>
          <p:nvPr/>
        </p:nvSpPr>
        <p:spPr bwMode="auto">
          <a:xfrm>
            <a:off x="812800" y="26812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29" name="Rectangle 333"/>
          <p:cNvSpPr>
            <a:spLocks noChangeArrowheads="1"/>
          </p:cNvSpPr>
          <p:nvPr/>
        </p:nvSpPr>
        <p:spPr bwMode="auto">
          <a:xfrm>
            <a:off x="787400" y="2693988"/>
            <a:ext cx="0" cy="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30" name="Rectangle 334"/>
          <p:cNvSpPr>
            <a:spLocks noChangeArrowheads="1"/>
          </p:cNvSpPr>
          <p:nvPr/>
        </p:nvSpPr>
        <p:spPr bwMode="auto">
          <a:xfrm>
            <a:off x="723900" y="2693988"/>
            <a:ext cx="0" cy="127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31" name="Freeform 335"/>
          <p:cNvSpPr>
            <a:spLocks/>
          </p:cNvSpPr>
          <p:nvPr/>
        </p:nvSpPr>
        <p:spPr bwMode="auto">
          <a:xfrm>
            <a:off x="8026400" y="2312988"/>
            <a:ext cx="65088" cy="39687"/>
          </a:xfrm>
          <a:custGeom>
            <a:avLst/>
            <a:gdLst>
              <a:gd name="T0" fmla="*/ 0 w 41"/>
              <a:gd name="T1" fmla="*/ 0 h 25"/>
              <a:gd name="T2" fmla="*/ 0 w 41"/>
              <a:gd name="T3" fmla="*/ 40321992 h 25"/>
              <a:gd name="T4" fmla="*/ 80645614 w 41"/>
              <a:gd name="T5" fmla="*/ 40321992 h 25"/>
              <a:gd name="T6" fmla="*/ 80645614 w 41"/>
              <a:gd name="T7" fmla="*/ 60482994 h 25"/>
              <a:gd name="T8" fmla="*/ 100807012 w 41"/>
              <a:gd name="T9" fmla="*/ 40321992 h 25"/>
              <a:gd name="T10" fmla="*/ 80645614 w 41"/>
              <a:gd name="T11" fmla="*/ 40321992 h 25"/>
              <a:gd name="T12" fmla="*/ 60484217 w 41"/>
              <a:gd name="T13" fmla="*/ 20160996 h 25"/>
              <a:gd name="T14" fmla="*/ 60484217 w 41"/>
              <a:gd name="T15" fmla="*/ 0 h 25"/>
              <a:gd name="T16" fmla="*/ 20161404 w 41"/>
              <a:gd name="T17" fmla="*/ 20160996 h 25"/>
              <a:gd name="T18" fmla="*/ 0 w 41"/>
              <a:gd name="T19" fmla="*/ 0 h 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"/>
              <a:gd name="T31" fmla="*/ 0 h 25"/>
              <a:gd name="T32" fmla="*/ 41 w 41"/>
              <a:gd name="T33" fmla="*/ 25 h 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" h="25">
                <a:moveTo>
                  <a:pt x="0" y="0"/>
                </a:moveTo>
                <a:lnTo>
                  <a:pt x="0" y="16"/>
                </a:lnTo>
                <a:lnTo>
                  <a:pt x="32" y="16"/>
                </a:lnTo>
                <a:lnTo>
                  <a:pt x="32" y="24"/>
                </a:lnTo>
                <a:lnTo>
                  <a:pt x="40" y="16"/>
                </a:lnTo>
                <a:lnTo>
                  <a:pt x="32" y="16"/>
                </a:lnTo>
                <a:lnTo>
                  <a:pt x="24" y="8"/>
                </a:lnTo>
                <a:lnTo>
                  <a:pt x="24" y="0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32" name="Freeform 336"/>
          <p:cNvSpPr>
            <a:spLocks/>
          </p:cNvSpPr>
          <p:nvPr/>
        </p:nvSpPr>
        <p:spPr bwMode="auto">
          <a:xfrm>
            <a:off x="8001000" y="2414588"/>
            <a:ext cx="26988" cy="26987"/>
          </a:xfrm>
          <a:custGeom>
            <a:avLst/>
            <a:gdLst>
              <a:gd name="T0" fmla="*/ 20161621 w 17"/>
              <a:gd name="T1" fmla="*/ 0 h 17"/>
              <a:gd name="T2" fmla="*/ 0 w 17"/>
              <a:gd name="T3" fmla="*/ 20160874 h 17"/>
              <a:gd name="T4" fmla="*/ 0 w 17"/>
              <a:gd name="T5" fmla="*/ 40321747 h 17"/>
              <a:gd name="T6" fmla="*/ 20161621 w 17"/>
              <a:gd name="T7" fmla="*/ 40321747 h 17"/>
              <a:gd name="T8" fmla="*/ 40323241 w 17"/>
              <a:gd name="T9" fmla="*/ 20160874 h 17"/>
              <a:gd name="T10" fmla="*/ 20161621 w 17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17"/>
              <a:gd name="T20" fmla="*/ 17 w 17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17">
                <a:moveTo>
                  <a:pt x="8" y="0"/>
                </a:move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33" name="Freeform 337"/>
          <p:cNvSpPr>
            <a:spLocks/>
          </p:cNvSpPr>
          <p:nvPr/>
        </p:nvSpPr>
        <p:spPr bwMode="auto">
          <a:xfrm>
            <a:off x="8115300" y="2439988"/>
            <a:ext cx="14288" cy="14287"/>
          </a:xfrm>
          <a:custGeom>
            <a:avLst/>
            <a:gdLst>
              <a:gd name="T0" fmla="*/ 20161953 w 9"/>
              <a:gd name="T1" fmla="*/ 0 h 9"/>
              <a:gd name="T2" fmla="*/ 20161953 w 9"/>
              <a:gd name="T3" fmla="*/ 0 h 9"/>
              <a:gd name="T4" fmla="*/ 0 w 9"/>
              <a:gd name="T5" fmla="*/ 20160542 h 9"/>
              <a:gd name="T6" fmla="*/ 20161953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34" name="Freeform 338"/>
          <p:cNvSpPr>
            <a:spLocks/>
          </p:cNvSpPr>
          <p:nvPr/>
        </p:nvSpPr>
        <p:spPr bwMode="auto">
          <a:xfrm>
            <a:off x="8102600" y="2655888"/>
            <a:ext cx="14288" cy="14287"/>
          </a:xfrm>
          <a:custGeom>
            <a:avLst/>
            <a:gdLst>
              <a:gd name="T0" fmla="*/ 20161953 w 9"/>
              <a:gd name="T1" fmla="*/ 0 h 9"/>
              <a:gd name="T2" fmla="*/ 0 w 9"/>
              <a:gd name="T3" fmla="*/ 20160542 h 9"/>
              <a:gd name="T4" fmla="*/ 20161953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35" name="Freeform 339"/>
          <p:cNvSpPr>
            <a:spLocks/>
          </p:cNvSpPr>
          <p:nvPr/>
        </p:nvSpPr>
        <p:spPr bwMode="auto">
          <a:xfrm>
            <a:off x="8089900" y="2655888"/>
            <a:ext cx="1588" cy="26987"/>
          </a:xfrm>
          <a:custGeom>
            <a:avLst/>
            <a:gdLst>
              <a:gd name="T0" fmla="*/ 0 w 1"/>
              <a:gd name="T1" fmla="*/ 0 h 17"/>
              <a:gd name="T2" fmla="*/ 0 w 1"/>
              <a:gd name="T3" fmla="*/ 40321747 h 17"/>
              <a:gd name="T4" fmla="*/ 0 w 1"/>
              <a:gd name="T5" fmla="*/ 0 h 17"/>
              <a:gd name="T6" fmla="*/ 0 60000 65536"/>
              <a:gd name="T7" fmla="*/ 0 60000 65536"/>
              <a:gd name="T8" fmla="*/ 0 60000 65536"/>
              <a:gd name="T9" fmla="*/ 0 w 1"/>
              <a:gd name="T10" fmla="*/ 0 h 17"/>
              <a:gd name="T11" fmla="*/ 1 w 1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7">
                <a:moveTo>
                  <a:pt x="0" y="0"/>
                </a:move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36" name="Freeform 340"/>
          <p:cNvSpPr>
            <a:spLocks/>
          </p:cNvSpPr>
          <p:nvPr/>
        </p:nvSpPr>
        <p:spPr bwMode="auto">
          <a:xfrm>
            <a:off x="7696200" y="26685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37" name="Freeform 341"/>
          <p:cNvSpPr>
            <a:spLocks/>
          </p:cNvSpPr>
          <p:nvPr/>
        </p:nvSpPr>
        <p:spPr bwMode="auto">
          <a:xfrm>
            <a:off x="7975600" y="269398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38" name="Freeform 342"/>
          <p:cNvSpPr>
            <a:spLocks/>
          </p:cNvSpPr>
          <p:nvPr/>
        </p:nvSpPr>
        <p:spPr bwMode="auto">
          <a:xfrm>
            <a:off x="7810500" y="26939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39" name="Freeform 343"/>
          <p:cNvSpPr>
            <a:spLocks/>
          </p:cNvSpPr>
          <p:nvPr/>
        </p:nvSpPr>
        <p:spPr bwMode="auto">
          <a:xfrm>
            <a:off x="7899400" y="2706688"/>
            <a:ext cx="14288" cy="1587"/>
          </a:xfrm>
          <a:custGeom>
            <a:avLst/>
            <a:gdLst>
              <a:gd name="T0" fmla="*/ 0 w 9"/>
              <a:gd name="T1" fmla="*/ 0 h 1"/>
              <a:gd name="T2" fmla="*/ 20161953 w 9"/>
              <a:gd name="T3" fmla="*/ 0 h 1"/>
              <a:gd name="T4" fmla="*/ 0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0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40" name="Freeform 344"/>
          <p:cNvSpPr>
            <a:spLocks/>
          </p:cNvSpPr>
          <p:nvPr/>
        </p:nvSpPr>
        <p:spPr bwMode="auto">
          <a:xfrm>
            <a:off x="7835900" y="2706688"/>
            <a:ext cx="14288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1953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41" name="Freeform 345"/>
          <p:cNvSpPr>
            <a:spLocks/>
          </p:cNvSpPr>
          <p:nvPr/>
        </p:nvSpPr>
        <p:spPr bwMode="auto">
          <a:xfrm>
            <a:off x="6273800" y="1855788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20160542 h 9"/>
              <a:gd name="T4" fmla="*/ 0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42" name="Freeform 346"/>
          <p:cNvSpPr>
            <a:spLocks/>
          </p:cNvSpPr>
          <p:nvPr/>
        </p:nvSpPr>
        <p:spPr bwMode="auto">
          <a:xfrm>
            <a:off x="6311900" y="1855788"/>
            <a:ext cx="52388" cy="39687"/>
          </a:xfrm>
          <a:custGeom>
            <a:avLst/>
            <a:gdLst>
              <a:gd name="T0" fmla="*/ 80645757 w 33"/>
              <a:gd name="T1" fmla="*/ 0 h 25"/>
              <a:gd name="T2" fmla="*/ 80645757 w 33"/>
              <a:gd name="T3" fmla="*/ 20160996 h 25"/>
              <a:gd name="T4" fmla="*/ 60484324 w 33"/>
              <a:gd name="T5" fmla="*/ 40321992 h 25"/>
              <a:gd name="T6" fmla="*/ 20161439 w 33"/>
              <a:gd name="T7" fmla="*/ 60482994 h 25"/>
              <a:gd name="T8" fmla="*/ 0 w 33"/>
              <a:gd name="T9" fmla="*/ 60482994 h 25"/>
              <a:gd name="T10" fmla="*/ 0 w 33"/>
              <a:gd name="T11" fmla="*/ 20160996 h 25"/>
              <a:gd name="T12" fmla="*/ 20161439 w 33"/>
              <a:gd name="T13" fmla="*/ 40321992 h 25"/>
              <a:gd name="T14" fmla="*/ 80645757 w 33"/>
              <a:gd name="T15" fmla="*/ 20160996 h 25"/>
              <a:gd name="T16" fmla="*/ 80645757 w 33"/>
              <a:gd name="T17" fmla="*/ 0 h 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25"/>
              <a:gd name="T29" fmla="*/ 33 w 33"/>
              <a:gd name="T30" fmla="*/ 25 h 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25">
                <a:moveTo>
                  <a:pt x="32" y="0"/>
                </a:moveTo>
                <a:lnTo>
                  <a:pt x="32" y="8"/>
                </a:lnTo>
                <a:lnTo>
                  <a:pt x="24" y="16"/>
                </a:lnTo>
                <a:lnTo>
                  <a:pt x="8" y="24"/>
                </a:lnTo>
                <a:lnTo>
                  <a:pt x="0" y="24"/>
                </a:lnTo>
                <a:lnTo>
                  <a:pt x="0" y="8"/>
                </a:lnTo>
                <a:lnTo>
                  <a:pt x="8" y="16"/>
                </a:lnTo>
                <a:lnTo>
                  <a:pt x="32" y="8"/>
                </a:lnTo>
                <a:lnTo>
                  <a:pt x="32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43" name="Freeform 347"/>
          <p:cNvSpPr>
            <a:spLocks/>
          </p:cNvSpPr>
          <p:nvPr/>
        </p:nvSpPr>
        <p:spPr bwMode="auto">
          <a:xfrm>
            <a:off x="6540500" y="19954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44" name="Freeform 348"/>
          <p:cNvSpPr>
            <a:spLocks/>
          </p:cNvSpPr>
          <p:nvPr/>
        </p:nvSpPr>
        <p:spPr bwMode="auto">
          <a:xfrm>
            <a:off x="7289800" y="2046288"/>
            <a:ext cx="39688" cy="14287"/>
          </a:xfrm>
          <a:custGeom>
            <a:avLst/>
            <a:gdLst>
              <a:gd name="T0" fmla="*/ 20161504 w 25"/>
              <a:gd name="T1" fmla="*/ 0 h 9"/>
              <a:gd name="T2" fmla="*/ 0 w 25"/>
              <a:gd name="T3" fmla="*/ 20160542 h 9"/>
              <a:gd name="T4" fmla="*/ 40323008 w 25"/>
              <a:gd name="T5" fmla="*/ 20160542 h 9"/>
              <a:gd name="T6" fmla="*/ 60484518 w 25"/>
              <a:gd name="T7" fmla="*/ 20160542 h 9"/>
              <a:gd name="T8" fmla="*/ 40323008 w 25"/>
              <a:gd name="T9" fmla="*/ 20160542 h 9"/>
              <a:gd name="T10" fmla="*/ 40323008 w 25"/>
              <a:gd name="T11" fmla="*/ 0 h 9"/>
              <a:gd name="T12" fmla="*/ 20161504 w 25"/>
              <a:gd name="T13" fmla="*/ 0 h 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9"/>
              <a:gd name="T23" fmla="*/ 25 w 25"/>
              <a:gd name="T24" fmla="*/ 9 h 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9">
                <a:moveTo>
                  <a:pt x="8" y="0"/>
                </a:moveTo>
                <a:lnTo>
                  <a:pt x="0" y="8"/>
                </a:lnTo>
                <a:lnTo>
                  <a:pt x="16" y="8"/>
                </a:lnTo>
                <a:lnTo>
                  <a:pt x="24" y="8"/>
                </a:lnTo>
                <a:lnTo>
                  <a:pt x="16" y="8"/>
                </a:lnTo>
                <a:lnTo>
                  <a:pt x="16" y="0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45" name="Freeform 349"/>
          <p:cNvSpPr>
            <a:spLocks/>
          </p:cNvSpPr>
          <p:nvPr/>
        </p:nvSpPr>
        <p:spPr bwMode="auto">
          <a:xfrm>
            <a:off x="6743700" y="1970088"/>
            <a:ext cx="14288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0 h 9"/>
              <a:gd name="T4" fmla="*/ 20161953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46" name="Freeform 350"/>
          <p:cNvSpPr>
            <a:spLocks/>
          </p:cNvSpPr>
          <p:nvPr/>
        </p:nvSpPr>
        <p:spPr bwMode="auto">
          <a:xfrm>
            <a:off x="6540500" y="1970088"/>
            <a:ext cx="14288" cy="26987"/>
          </a:xfrm>
          <a:custGeom>
            <a:avLst/>
            <a:gdLst>
              <a:gd name="T0" fmla="*/ 20161953 w 9"/>
              <a:gd name="T1" fmla="*/ 0 h 17"/>
              <a:gd name="T2" fmla="*/ 0 w 9"/>
              <a:gd name="T3" fmla="*/ 40321747 h 17"/>
              <a:gd name="T4" fmla="*/ 20161953 w 9"/>
              <a:gd name="T5" fmla="*/ 0 h 17"/>
              <a:gd name="T6" fmla="*/ 0 60000 65536"/>
              <a:gd name="T7" fmla="*/ 0 60000 65536"/>
              <a:gd name="T8" fmla="*/ 0 60000 65536"/>
              <a:gd name="T9" fmla="*/ 0 w 9"/>
              <a:gd name="T10" fmla="*/ 0 h 17"/>
              <a:gd name="T11" fmla="*/ 9 w 9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7">
                <a:moveTo>
                  <a:pt x="8" y="0"/>
                </a:moveTo>
                <a:lnTo>
                  <a:pt x="0" y="16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47" name="Rectangle 351"/>
          <p:cNvSpPr>
            <a:spLocks noChangeArrowheads="1"/>
          </p:cNvSpPr>
          <p:nvPr/>
        </p:nvSpPr>
        <p:spPr bwMode="auto">
          <a:xfrm>
            <a:off x="7086600" y="2008188"/>
            <a:ext cx="0" cy="0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48" name="Freeform 352"/>
          <p:cNvSpPr>
            <a:spLocks/>
          </p:cNvSpPr>
          <p:nvPr/>
        </p:nvSpPr>
        <p:spPr bwMode="auto">
          <a:xfrm>
            <a:off x="7289800" y="20462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49" name="Freeform 353"/>
          <p:cNvSpPr>
            <a:spLocks/>
          </p:cNvSpPr>
          <p:nvPr/>
        </p:nvSpPr>
        <p:spPr bwMode="auto">
          <a:xfrm>
            <a:off x="7264400" y="2046288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50" name="Freeform 354"/>
          <p:cNvSpPr>
            <a:spLocks/>
          </p:cNvSpPr>
          <p:nvPr/>
        </p:nvSpPr>
        <p:spPr bwMode="auto">
          <a:xfrm>
            <a:off x="6819900" y="202088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51" name="Freeform 355"/>
          <p:cNvSpPr>
            <a:spLocks/>
          </p:cNvSpPr>
          <p:nvPr/>
        </p:nvSpPr>
        <p:spPr bwMode="auto">
          <a:xfrm>
            <a:off x="7632700" y="2084388"/>
            <a:ext cx="26988" cy="14287"/>
          </a:xfrm>
          <a:custGeom>
            <a:avLst/>
            <a:gdLst>
              <a:gd name="T0" fmla="*/ 20161621 w 17"/>
              <a:gd name="T1" fmla="*/ 0 h 9"/>
              <a:gd name="T2" fmla="*/ 0 w 17"/>
              <a:gd name="T3" fmla="*/ 0 h 9"/>
              <a:gd name="T4" fmla="*/ 20161621 w 17"/>
              <a:gd name="T5" fmla="*/ 20160542 h 9"/>
              <a:gd name="T6" fmla="*/ 40323241 w 17"/>
              <a:gd name="T7" fmla="*/ 20160542 h 9"/>
              <a:gd name="T8" fmla="*/ 40323241 w 17"/>
              <a:gd name="T9" fmla="*/ 0 h 9"/>
              <a:gd name="T10" fmla="*/ 20161621 w 17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9"/>
              <a:gd name="T20" fmla="*/ 17 w 17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9">
                <a:moveTo>
                  <a:pt x="8" y="0"/>
                </a:moveTo>
                <a:lnTo>
                  <a:pt x="0" y="0"/>
                </a:lnTo>
                <a:lnTo>
                  <a:pt x="8" y="8"/>
                </a:lnTo>
                <a:lnTo>
                  <a:pt x="16" y="8"/>
                </a:lnTo>
                <a:lnTo>
                  <a:pt x="16" y="0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52" name="Freeform 356"/>
          <p:cNvSpPr>
            <a:spLocks/>
          </p:cNvSpPr>
          <p:nvPr/>
        </p:nvSpPr>
        <p:spPr bwMode="auto">
          <a:xfrm>
            <a:off x="4805363" y="4449763"/>
            <a:ext cx="153987" cy="166687"/>
          </a:xfrm>
          <a:custGeom>
            <a:avLst/>
            <a:gdLst>
              <a:gd name="T0" fmla="*/ 0 w 97"/>
              <a:gd name="T1" fmla="*/ 100805943 h 105"/>
              <a:gd name="T2" fmla="*/ 20161184 w 97"/>
              <a:gd name="T3" fmla="*/ 100805943 h 105"/>
              <a:gd name="T4" fmla="*/ 40322369 w 97"/>
              <a:gd name="T5" fmla="*/ 100805943 h 105"/>
              <a:gd name="T6" fmla="*/ 60483559 w 97"/>
              <a:gd name="T7" fmla="*/ 100805943 h 105"/>
              <a:gd name="T8" fmla="*/ 80644738 w 97"/>
              <a:gd name="T9" fmla="*/ 80644759 h 105"/>
              <a:gd name="T10" fmla="*/ 100805916 w 97"/>
              <a:gd name="T11" fmla="*/ 80644759 h 105"/>
              <a:gd name="T12" fmla="*/ 100805916 w 97"/>
              <a:gd name="T13" fmla="*/ 40322380 h 105"/>
              <a:gd name="T14" fmla="*/ 120967119 w 97"/>
              <a:gd name="T15" fmla="*/ 40322380 h 105"/>
              <a:gd name="T16" fmla="*/ 120967119 w 97"/>
              <a:gd name="T17" fmla="*/ 20161190 h 105"/>
              <a:gd name="T18" fmla="*/ 141128297 w 97"/>
              <a:gd name="T19" fmla="*/ 20161190 h 105"/>
              <a:gd name="T20" fmla="*/ 141128297 w 97"/>
              <a:gd name="T21" fmla="*/ 0 h 105"/>
              <a:gd name="T22" fmla="*/ 181450653 w 97"/>
              <a:gd name="T23" fmla="*/ 0 h 105"/>
              <a:gd name="T24" fmla="*/ 161289475 w 97"/>
              <a:gd name="T25" fmla="*/ 20161190 h 105"/>
              <a:gd name="T26" fmla="*/ 181450653 w 97"/>
              <a:gd name="T27" fmla="*/ 20161190 h 105"/>
              <a:gd name="T28" fmla="*/ 201611832 w 97"/>
              <a:gd name="T29" fmla="*/ 20161190 h 105"/>
              <a:gd name="T30" fmla="*/ 221773059 w 97"/>
              <a:gd name="T31" fmla="*/ 40322380 h 105"/>
              <a:gd name="T32" fmla="*/ 241934238 w 97"/>
              <a:gd name="T33" fmla="*/ 40322380 h 105"/>
              <a:gd name="T34" fmla="*/ 241934238 w 97"/>
              <a:gd name="T35" fmla="*/ 60483576 h 105"/>
              <a:gd name="T36" fmla="*/ 241934238 w 97"/>
              <a:gd name="T37" fmla="*/ 80644759 h 105"/>
              <a:gd name="T38" fmla="*/ 241934238 w 97"/>
              <a:gd name="T39" fmla="*/ 100805943 h 105"/>
              <a:gd name="T40" fmla="*/ 241934238 w 97"/>
              <a:gd name="T41" fmla="*/ 120967152 h 105"/>
              <a:gd name="T42" fmla="*/ 241934238 w 97"/>
              <a:gd name="T43" fmla="*/ 141128335 h 105"/>
              <a:gd name="T44" fmla="*/ 241934238 w 97"/>
              <a:gd name="T45" fmla="*/ 161289519 h 105"/>
              <a:gd name="T46" fmla="*/ 241934238 w 97"/>
              <a:gd name="T47" fmla="*/ 181450703 h 105"/>
              <a:gd name="T48" fmla="*/ 241934238 w 97"/>
              <a:gd name="T49" fmla="*/ 201611886 h 105"/>
              <a:gd name="T50" fmla="*/ 241934238 w 97"/>
              <a:gd name="T51" fmla="*/ 221773120 h 105"/>
              <a:gd name="T52" fmla="*/ 221773059 w 97"/>
              <a:gd name="T53" fmla="*/ 241934303 h 105"/>
              <a:gd name="T54" fmla="*/ 201611832 w 97"/>
              <a:gd name="T55" fmla="*/ 262095487 h 105"/>
              <a:gd name="T56" fmla="*/ 181450653 w 97"/>
              <a:gd name="T57" fmla="*/ 262095487 h 105"/>
              <a:gd name="T58" fmla="*/ 161289475 w 97"/>
              <a:gd name="T59" fmla="*/ 262095487 h 105"/>
              <a:gd name="T60" fmla="*/ 141128297 w 97"/>
              <a:gd name="T61" fmla="*/ 262095487 h 105"/>
              <a:gd name="T62" fmla="*/ 120967119 w 97"/>
              <a:gd name="T63" fmla="*/ 241934303 h 105"/>
              <a:gd name="T64" fmla="*/ 100805916 w 97"/>
              <a:gd name="T65" fmla="*/ 241934303 h 105"/>
              <a:gd name="T66" fmla="*/ 100805916 w 97"/>
              <a:gd name="T67" fmla="*/ 221773120 h 105"/>
              <a:gd name="T68" fmla="*/ 100805916 w 97"/>
              <a:gd name="T69" fmla="*/ 201611886 h 105"/>
              <a:gd name="T70" fmla="*/ 80644738 w 97"/>
              <a:gd name="T71" fmla="*/ 201611886 h 105"/>
              <a:gd name="T72" fmla="*/ 80644738 w 97"/>
              <a:gd name="T73" fmla="*/ 181450703 h 105"/>
              <a:gd name="T74" fmla="*/ 60483559 w 97"/>
              <a:gd name="T75" fmla="*/ 161289519 h 105"/>
              <a:gd name="T76" fmla="*/ 40322369 w 97"/>
              <a:gd name="T77" fmla="*/ 161289519 h 105"/>
              <a:gd name="T78" fmla="*/ 20161184 w 97"/>
              <a:gd name="T79" fmla="*/ 120967152 h 105"/>
              <a:gd name="T80" fmla="*/ 0 w 97"/>
              <a:gd name="T81" fmla="*/ 100805943 h 10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97"/>
              <a:gd name="T124" fmla="*/ 0 h 105"/>
              <a:gd name="T125" fmla="*/ 97 w 97"/>
              <a:gd name="T126" fmla="*/ 105 h 105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97" h="105">
                <a:moveTo>
                  <a:pt x="0" y="40"/>
                </a:moveTo>
                <a:lnTo>
                  <a:pt x="8" y="40"/>
                </a:lnTo>
                <a:lnTo>
                  <a:pt x="16" y="40"/>
                </a:lnTo>
                <a:lnTo>
                  <a:pt x="24" y="40"/>
                </a:lnTo>
                <a:lnTo>
                  <a:pt x="32" y="32"/>
                </a:lnTo>
                <a:lnTo>
                  <a:pt x="40" y="32"/>
                </a:lnTo>
                <a:lnTo>
                  <a:pt x="40" y="16"/>
                </a:lnTo>
                <a:lnTo>
                  <a:pt x="48" y="16"/>
                </a:lnTo>
                <a:lnTo>
                  <a:pt x="48" y="8"/>
                </a:lnTo>
                <a:lnTo>
                  <a:pt x="56" y="8"/>
                </a:lnTo>
                <a:lnTo>
                  <a:pt x="56" y="0"/>
                </a:lnTo>
                <a:lnTo>
                  <a:pt x="72" y="0"/>
                </a:lnTo>
                <a:lnTo>
                  <a:pt x="64" y="8"/>
                </a:lnTo>
                <a:lnTo>
                  <a:pt x="72" y="8"/>
                </a:lnTo>
                <a:lnTo>
                  <a:pt x="80" y="8"/>
                </a:lnTo>
                <a:lnTo>
                  <a:pt x="88" y="16"/>
                </a:lnTo>
                <a:lnTo>
                  <a:pt x="96" y="16"/>
                </a:lnTo>
                <a:lnTo>
                  <a:pt x="96" y="24"/>
                </a:lnTo>
                <a:lnTo>
                  <a:pt x="96" y="32"/>
                </a:lnTo>
                <a:lnTo>
                  <a:pt x="96" y="40"/>
                </a:lnTo>
                <a:lnTo>
                  <a:pt x="96" y="48"/>
                </a:lnTo>
                <a:lnTo>
                  <a:pt x="96" y="56"/>
                </a:lnTo>
                <a:lnTo>
                  <a:pt x="96" y="64"/>
                </a:lnTo>
                <a:lnTo>
                  <a:pt x="96" y="72"/>
                </a:lnTo>
                <a:lnTo>
                  <a:pt x="96" y="80"/>
                </a:lnTo>
                <a:lnTo>
                  <a:pt x="96" y="88"/>
                </a:lnTo>
                <a:lnTo>
                  <a:pt x="88" y="96"/>
                </a:lnTo>
                <a:lnTo>
                  <a:pt x="80" y="104"/>
                </a:lnTo>
                <a:lnTo>
                  <a:pt x="72" y="104"/>
                </a:lnTo>
                <a:lnTo>
                  <a:pt x="64" y="104"/>
                </a:lnTo>
                <a:lnTo>
                  <a:pt x="56" y="104"/>
                </a:lnTo>
                <a:lnTo>
                  <a:pt x="48" y="96"/>
                </a:lnTo>
                <a:lnTo>
                  <a:pt x="40" y="96"/>
                </a:lnTo>
                <a:lnTo>
                  <a:pt x="40" y="88"/>
                </a:lnTo>
                <a:lnTo>
                  <a:pt x="40" y="80"/>
                </a:lnTo>
                <a:lnTo>
                  <a:pt x="32" y="80"/>
                </a:lnTo>
                <a:lnTo>
                  <a:pt x="32" y="72"/>
                </a:lnTo>
                <a:lnTo>
                  <a:pt x="24" y="64"/>
                </a:lnTo>
                <a:lnTo>
                  <a:pt x="16" y="64"/>
                </a:lnTo>
                <a:lnTo>
                  <a:pt x="8" y="48"/>
                </a:lnTo>
                <a:lnTo>
                  <a:pt x="0" y="4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53" name="Freeform 357"/>
          <p:cNvSpPr>
            <a:spLocks/>
          </p:cNvSpPr>
          <p:nvPr/>
        </p:nvSpPr>
        <p:spPr bwMode="auto">
          <a:xfrm>
            <a:off x="4741863" y="4271963"/>
            <a:ext cx="230187" cy="242887"/>
          </a:xfrm>
          <a:custGeom>
            <a:avLst/>
            <a:gdLst>
              <a:gd name="T0" fmla="*/ 80644816 w 145"/>
              <a:gd name="T1" fmla="*/ 362901707 h 153"/>
              <a:gd name="T2" fmla="*/ 100806013 w 145"/>
              <a:gd name="T3" fmla="*/ 362901707 h 153"/>
              <a:gd name="T4" fmla="*/ 100806013 w 145"/>
              <a:gd name="T5" fmla="*/ 383062908 h 153"/>
              <a:gd name="T6" fmla="*/ 120967236 w 145"/>
              <a:gd name="T7" fmla="*/ 383062908 h 153"/>
              <a:gd name="T8" fmla="*/ 141128434 w 145"/>
              <a:gd name="T9" fmla="*/ 383062908 h 153"/>
              <a:gd name="T10" fmla="*/ 161289631 w 145"/>
              <a:gd name="T11" fmla="*/ 383062908 h 153"/>
              <a:gd name="T12" fmla="*/ 181450829 w 145"/>
              <a:gd name="T13" fmla="*/ 362901707 h 153"/>
              <a:gd name="T14" fmla="*/ 201612027 w 145"/>
              <a:gd name="T15" fmla="*/ 362901707 h 153"/>
              <a:gd name="T16" fmla="*/ 201612027 w 145"/>
              <a:gd name="T17" fmla="*/ 322579306 h 153"/>
              <a:gd name="T18" fmla="*/ 221773274 w 145"/>
              <a:gd name="T19" fmla="*/ 322579306 h 153"/>
              <a:gd name="T20" fmla="*/ 221773274 w 145"/>
              <a:gd name="T21" fmla="*/ 302418106 h 153"/>
              <a:gd name="T22" fmla="*/ 241934472 w 145"/>
              <a:gd name="T23" fmla="*/ 302418106 h 153"/>
              <a:gd name="T24" fmla="*/ 241934472 w 145"/>
              <a:gd name="T25" fmla="*/ 282256906 h 153"/>
              <a:gd name="T26" fmla="*/ 282256867 w 145"/>
              <a:gd name="T27" fmla="*/ 282256906 h 153"/>
              <a:gd name="T28" fmla="*/ 262095670 w 145"/>
              <a:gd name="T29" fmla="*/ 262095705 h 153"/>
              <a:gd name="T30" fmla="*/ 342740460 w 145"/>
              <a:gd name="T31" fmla="*/ 221773304 h 153"/>
              <a:gd name="T32" fmla="*/ 322579263 w 145"/>
              <a:gd name="T33" fmla="*/ 201612054 h 153"/>
              <a:gd name="T34" fmla="*/ 342740460 w 145"/>
              <a:gd name="T35" fmla="*/ 181450854 h 153"/>
              <a:gd name="T36" fmla="*/ 342740460 w 145"/>
              <a:gd name="T37" fmla="*/ 161289653 h 153"/>
              <a:gd name="T38" fmla="*/ 362901658 w 145"/>
              <a:gd name="T39" fmla="*/ 141128453 h 153"/>
              <a:gd name="T40" fmla="*/ 342740460 w 145"/>
              <a:gd name="T41" fmla="*/ 141128453 h 153"/>
              <a:gd name="T42" fmla="*/ 342740460 w 145"/>
              <a:gd name="T43" fmla="*/ 120967252 h 153"/>
              <a:gd name="T44" fmla="*/ 362901658 w 145"/>
              <a:gd name="T45" fmla="*/ 100806027 h 153"/>
              <a:gd name="T46" fmla="*/ 362901658 w 145"/>
              <a:gd name="T47" fmla="*/ 80644827 h 153"/>
              <a:gd name="T48" fmla="*/ 362901658 w 145"/>
              <a:gd name="T49" fmla="*/ 60483626 h 153"/>
              <a:gd name="T50" fmla="*/ 362901658 w 145"/>
              <a:gd name="T51" fmla="*/ 40322413 h 153"/>
              <a:gd name="T52" fmla="*/ 342740460 w 145"/>
              <a:gd name="T53" fmla="*/ 40322413 h 153"/>
              <a:gd name="T54" fmla="*/ 322579263 w 145"/>
              <a:gd name="T55" fmla="*/ 20161207 h 153"/>
              <a:gd name="T56" fmla="*/ 322579263 w 145"/>
              <a:gd name="T57" fmla="*/ 0 h 153"/>
              <a:gd name="T58" fmla="*/ 302418065 w 145"/>
              <a:gd name="T59" fmla="*/ 0 h 153"/>
              <a:gd name="T60" fmla="*/ 282256867 w 145"/>
              <a:gd name="T61" fmla="*/ 0 h 153"/>
              <a:gd name="T62" fmla="*/ 221773274 w 145"/>
              <a:gd name="T63" fmla="*/ 20161207 h 153"/>
              <a:gd name="T64" fmla="*/ 201612027 w 145"/>
              <a:gd name="T65" fmla="*/ 40322413 h 153"/>
              <a:gd name="T66" fmla="*/ 201612027 w 145"/>
              <a:gd name="T67" fmla="*/ 60483626 h 153"/>
              <a:gd name="T68" fmla="*/ 201612027 w 145"/>
              <a:gd name="T69" fmla="*/ 80644827 h 153"/>
              <a:gd name="T70" fmla="*/ 201612027 w 145"/>
              <a:gd name="T71" fmla="*/ 100806027 h 153"/>
              <a:gd name="T72" fmla="*/ 221773274 w 145"/>
              <a:gd name="T73" fmla="*/ 120967252 h 153"/>
              <a:gd name="T74" fmla="*/ 241934472 w 145"/>
              <a:gd name="T75" fmla="*/ 141128453 h 153"/>
              <a:gd name="T76" fmla="*/ 262095670 w 145"/>
              <a:gd name="T77" fmla="*/ 141128453 h 153"/>
              <a:gd name="T78" fmla="*/ 262095670 w 145"/>
              <a:gd name="T79" fmla="*/ 181450854 h 153"/>
              <a:gd name="T80" fmla="*/ 262095670 w 145"/>
              <a:gd name="T81" fmla="*/ 161289653 h 153"/>
              <a:gd name="T82" fmla="*/ 241934472 w 145"/>
              <a:gd name="T83" fmla="*/ 181450854 h 153"/>
              <a:gd name="T84" fmla="*/ 221773274 w 145"/>
              <a:gd name="T85" fmla="*/ 181450854 h 153"/>
              <a:gd name="T86" fmla="*/ 221773274 w 145"/>
              <a:gd name="T87" fmla="*/ 161289653 h 153"/>
              <a:gd name="T88" fmla="*/ 201612027 w 145"/>
              <a:gd name="T89" fmla="*/ 141128453 h 153"/>
              <a:gd name="T90" fmla="*/ 181450829 w 145"/>
              <a:gd name="T91" fmla="*/ 120967252 h 153"/>
              <a:gd name="T92" fmla="*/ 161289631 w 145"/>
              <a:gd name="T93" fmla="*/ 120967252 h 153"/>
              <a:gd name="T94" fmla="*/ 141128434 w 145"/>
              <a:gd name="T95" fmla="*/ 120967252 h 153"/>
              <a:gd name="T96" fmla="*/ 120967236 w 145"/>
              <a:gd name="T97" fmla="*/ 120967252 h 153"/>
              <a:gd name="T98" fmla="*/ 120967236 w 145"/>
              <a:gd name="T99" fmla="*/ 100806027 h 153"/>
              <a:gd name="T100" fmla="*/ 100806013 w 145"/>
              <a:gd name="T101" fmla="*/ 100806027 h 153"/>
              <a:gd name="T102" fmla="*/ 100806013 w 145"/>
              <a:gd name="T103" fmla="*/ 80644827 h 153"/>
              <a:gd name="T104" fmla="*/ 80644816 w 145"/>
              <a:gd name="T105" fmla="*/ 80644827 h 153"/>
              <a:gd name="T106" fmla="*/ 80644816 w 145"/>
              <a:gd name="T107" fmla="*/ 120967252 h 153"/>
              <a:gd name="T108" fmla="*/ 80644816 w 145"/>
              <a:gd name="T109" fmla="*/ 141128453 h 153"/>
              <a:gd name="T110" fmla="*/ 80644816 w 145"/>
              <a:gd name="T111" fmla="*/ 161289653 h 153"/>
              <a:gd name="T112" fmla="*/ 0 w 145"/>
              <a:gd name="T113" fmla="*/ 161289653 h 153"/>
              <a:gd name="T114" fmla="*/ 0 w 145"/>
              <a:gd name="T115" fmla="*/ 302418106 h 153"/>
              <a:gd name="T116" fmla="*/ 20161204 w 145"/>
              <a:gd name="T117" fmla="*/ 322579306 h 153"/>
              <a:gd name="T118" fmla="*/ 40322408 w 145"/>
              <a:gd name="T119" fmla="*/ 342740507 h 153"/>
              <a:gd name="T120" fmla="*/ 60483618 w 145"/>
              <a:gd name="T121" fmla="*/ 362901707 h 153"/>
              <a:gd name="T122" fmla="*/ 80644816 w 145"/>
              <a:gd name="T123" fmla="*/ 362901707 h 15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45"/>
              <a:gd name="T187" fmla="*/ 0 h 153"/>
              <a:gd name="T188" fmla="*/ 145 w 145"/>
              <a:gd name="T189" fmla="*/ 153 h 15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45" h="153">
                <a:moveTo>
                  <a:pt x="32" y="144"/>
                </a:moveTo>
                <a:lnTo>
                  <a:pt x="40" y="144"/>
                </a:lnTo>
                <a:lnTo>
                  <a:pt x="40" y="152"/>
                </a:lnTo>
                <a:lnTo>
                  <a:pt x="48" y="152"/>
                </a:lnTo>
                <a:lnTo>
                  <a:pt x="56" y="152"/>
                </a:lnTo>
                <a:lnTo>
                  <a:pt x="64" y="152"/>
                </a:lnTo>
                <a:lnTo>
                  <a:pt x="72" y="144"/>
                </a:lnTo>
                <a:lnTo>
                  <a:pt x="80" y="144"/>
                </a:lnTo>
                <a:lnTo>
                  <a:pt x="80" y="128"/>
                </a:lnTo>
                <a:lnTo>
                  <a:pt x="88" y="128"/>
                </a:lnTo>
                <a:lnTo>
                  <a:pt x="88" y="120"/>
                </a:lnTo>
                <a:lnTo>
                  <a:pt x="96" y="120"/>
                </a:lnTo>
                <a:lnTo>
                  <a:pt x="96" y="112"/>
                </a:lnTo>
                <a:lnTo>
                  <a:pt x="112" y="112"/>
                </a:lnTo>
                <a:lnTo>
                  <a:pt x="104" y="104"/>
                </a:lnTo>
                <a:lnTo>
                  <a:pt x="136" y="88"/>
                </a:lnTo>
                <a:lnTo>
                  <a:pt x="128" y="80"/>
                </a:lnTo>
                <a:lnTo>
                  <a:pt x="136" y="72"/>
                </a:lnTo>
                <a:lnTo>
                  <a:pt x="136" y="64"/>
                </a:lnTo>
                <a:lnTo>
                  <a:pt x="144" y="56"/>
                </a:lnTo>
                <a:lnTo>
                  <a:pt x="136" y="56"/>
                </a:lnTo>
                <a:lnTo>
                  <a:pt x="136" y="48"/>
                </a:lnTo>
                <a:lnTo>
                  <a:pt x="144" y="40"/>
                </a:lnTo>
                <a:lnTo>
                  <a:pt x="144" y="32"/>
                </a:lnTo>
                <a:lnTo>
                  <a:pt x="144" y="24"/>
                </a:lnTo>
                <a:lnTo>
                  <a:pt x="144" y="16"/>
                </a:lnTo>
                <a:lnTo>
                  <a:pt x="136" y="16"/>
                </a:lnTo>
                <a:lnTo>
                  <a:pt x="128" y="8"/>
                </a:lnTo>
                <a:lnTo>
                  <a:pt x="128" y="0"/>
                </a:lnTo>
                <a:lnTo>
                  <a:pt x="120" y="0"/>
                </a:lnTo>
                <a:lnTo>
                  <a:pt x="112" y="0"/>
                </a:lnTo>
                <a:lnTo>
                  <a:pt x="88" y="8"/>
                </a:lnTo>
                <a:lnTo>
                  <a:pt x="80" y="16"/>
                </a:lnTo>
                <a:lnTo>
                  <a:pt x="80" y="24"/>
                </a:lnTo>
                <a:lnTo>
                  <a:pt x="80" y="32"/>
                </a:lnTo>
                <a:lnTo>
                  <a:pt x="80" y="40"/>
                </a:lnTo>
                <a:lnTo>
                  <a:pt x="88" y="48"/>
                </a:lnTo>
                <a:lnTo>
                  <a:pt x="96" y="56"/>
                </a:lnTo>
                <a:lnTo>
                  <a:pt x="104" y="56"/>
                </a:lnTo>
                <a:lnTo>
                  <a:pt x="104" y="72"/>
                </a:lnTo>
                <a:lnTo>
                  <a:pt x="104" y="64"/>
                </a:lnTo>
                <a:lnTo>
                  <a:pt x="96" y="72"/>
                </a:lnTo>
                <a:lnTo>
                  <a:pt x="88" y="72"/>
                </a:lnTo>
                <a:lnTo>
                  <a:pt x="88" y="64"/>
                </a:lnTo>
                <a:lnTo>
                  <a:pt x="80" y="56"/>
                </a:lnTo>
                <a:lnTo>
                  <a:pt x="72" y="48"/>
                </a:lnTo>
                <a:lnTo>
                  <a:pt x="64" y="48"/>
                </a:lnTo>
                <a:lnTo>
                  <a:pt x="56" y="48"/>
                </a:lnTo>
                <a:lnTo>
                  <a:pt x="48" y="48"/>
                </a:lnTo>
                <a:lnTo>
                  <a:pt x="48" y="40"/>
                </a:lnTo>
                <a:lnTo>
                  <a:pt x="40" y="40"/>
                </a:lnTo>
                <a:lnTo>
                  <a:pt x="40" y="32"/>
                </a:lnTo>
                <a:lnTo>
                  <a:pt x="32" y="32"/>
                </a:lnTo>
                <a:lnTo>
                  <a:pt x="32" y="48"/>
                </a:lnTo>
                <a:lnTo>
                  <a:pt x="32" y="56"/>
                </a:lnTo>
                <a:lnTo>
                  <a:pt x="32" y="64"/>
                </a:lnTo>
                <a:lnTo>
                  <a:pt x="0" y="64"/>
                </a:lnTo>
                <a:lnTo>
                  <a:pt x="0" y="120"/>
                </a:lnTo>
                <a:lnTo>
                  <a:pt x="8" y="128"/>
                </a:lnTo>
                <a:lnTo>
                  <a:pt x="16" y="136"/>
                </a:lnTo>
                <a:lnTo>
                  <a:pt x="24" y="144"/>
                </a:lnTo>
                <a:lnTo>
                  <a:pt x="32" y="144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54" name="Freeform 358"/>
          <p:cNvSpPr>
            <a:spLocks/>
          </p:cNvSpPr>
          <p:nvPr/>
        </p:nvSpPr>
        <p:spPr bwMode="auto">
          <a:xfrm>
            <a:off x="4906963" y="4017963"/>
            <a:ext cx="26987" cy="26987"/>
          </a:xfrm>
          <a:custGeom>
            <a:avLst/>
            <a:gdLst>
              <a:gd name="T0" fmla="*/ 0 w 17"/>
              <a:gd name="T1" fmla="*/ 40321747 h 17"/>
              <a:gd name="T2" fmla="*/ 0 w 17"/>
              <a:gd name="T3" fmla="*/ 20160874 h 17"/>
              <a:gd name="T4" fmla="*/ 40321747 w 17"/>
              <a:gd name="T5" fmla="*/ 0 h 17"/>
              <a:gd name="T6" fmla="*/ 0 60000 65536"/>
              <a:gd name="T7" fmla="*/ 0 60000 65536"/>
              <a:gd name="T8" fmla="*/ 0 60000 65536"/>
              <a:gd name="T9" fmla="*/ 0 w 17"/>
              <a:gd name="T10" fmla="*/ 0 h 17"/>
              <a:gd name="T11" fmla="*/ 17 w 17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" h="17">
                <a:moveTo>
                  <a:pt x="0" y="16"/>
                </a:moveTo>
                <a:lnTo>
                  <a:pt x="0" y="8"/>
                </a:lnTo>
                <a:lnTo>
                  <a:pt x="16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55" name="Freeform 359"/>
          <p:cNvSpPr>
            <a:spLocks/>
          </p:cNvSpPr>
          <p:nvPr/>
        </p:nvSpPr>
        <p:spPr bwMode="auto">
          <a:xfrm>
            <a:off x="4894263" y="40814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56" name="Freeform 360"/>
          <p:cNvSpPr>
            <a:spLocks/>
          </p:cNvSpPr>
          <p:nvPr/>
        </p:nvSpPr>
        <p:spPr bwMode="auto">
          <a:xfrm>
            <a:off x="4881563" y="4106863"/>
            <a:ext cx="14287" cy="26987"/>
          </a:xfrm>
          <a:custGeom>
            <a:avLst/>
            <a:gdLst>
              <a:gd name="T0" fmla="*/ 0 w 9"/>
              <a:gd name="T1" fmla="*/ 0 h 17"/>
              <a:gd name="T2" fmla="*/ 20160542 w 9"/>
              <a:gd name="T3" fmla="*/ 20160874 h 17"/>
              <a:gd name="T4" fmla="*/ 0 w 9"/>
              <a:gd name="T5" fmla="*/ 40321747 h 17"/>
              <a:gd name="T6" fmla="*/ 0 w 9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7"/>
              <a:gd name="T14" fmla="*/ 9 w 9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7">
                <a:moveTo>
                  <a:pt x="0" y="0"/>
                </a:moveTo>
                <a:lnTo>
                  <a:pt x="8" y="8"/>
                </a:ln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57" name="Freeform 361"/>
          <p:cNvSpPr>
            <a:spLocks/>
          </p:cNvSpPr>
          <p:nvPr/>
        </p:nvSpPr>
        <p:spPr bwMode="auto">
          <a:xfrm>
            <a:off x="4856163" y="4284663"/>
            <a:ext cx="14287" cy="14287"/>
          </a:xfrm>
          <a:custGeom>
            <a:avLst/>
            <a:gdLst>
              <a:gd name="T0" fmla="*/ 20160542 w 9"/>
              <a:gd name="T1" fmla="*/ 0 h 9"/>
              <a:gd name="T2" fmla="*/ 20160542 w 9"/>
              <a:gd name="T3" fmla="*/ 20160542 h 9"/>
              <a:gd name="T4" fmla="*/ 0 w 9"/>
              <a:gd name="T5" fmla="*/ 20160542 h 9"/>
              <a:gd name="T6" fmla="*/ 20160542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8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58" name="Freeform 362"/>
          <p:cNvSpPr>
            <a:spLocks/>
          </p:cNvSpPr>
          <p:nvPr/>
        </p:nvSpPr>
        <p:spPr bwMode="auto">
          <a:xfrm>
            <a:off x="4881563" y="4144963"/>
            <a:ext cx="39687" cy="128587"/>
          </a:xfrm>
          <a:custGeom>
            <a:avLst/>
            <a:gdLst>
              <a:gd name="T0" fmla="*/ 60482994 w 25"/>
              <a:gd name="T1" fmla="*/ 201611690 h 81"/>
              <a:gd name="T2" fmla="*/ 40321992 w 25"/>
              <a:gd name="T3" fmla="*/ 181450526 h 81"/>
              <a:gd name="T4" fmla="*/ 40321992 w 25"/>
              <a:gd name="T5" fmla="*/ 161289362 h 81"/>
              <a:gd name="T6" fmla="*/ 20160996 w 25"/>
              <a:gd name="T7" fmla="*/ 141128198 h 81"/>
              <a:gd name="T8" fmla="*/ 0 w 25"/>
              <a:gd name="T9" fmla="*/ 100805845 h 81"/>
              <a:gd name="T10" fmla="*/ 20160996 w 25"/>
              <a:gd name="T11" fmla="*/ 80644681 h 81"/>
              <a:gd name="T12" fmla="*/ 0 w 25"/>
              <a:gd name="T13" fmla="*/ 60483517 h 81"/>
              <a:gd name="T14" fmla="*/ 0 w 25"/>
              <a:gd name="T15" fmla="*/ 40322340 h 81"/>
              <a:gd name="T16" fmla="*/ 0 w 25"/>
              <a:gd name="T17" fmla="*/ 0 h 81"/>
              <a:gd name="T18" fmla="*/ 20160996 w 25"/>
              <a:gd name="T19" fmla="*/ 20161170 h 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"/>
              <a:gd name="T31" fmla="*/ 0 h 81"/>
              <a:gd name="T32" fmla="*/ 25 w 25"/>
              <a:gd name="T33" fmla="*/ 81 h 8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" h="81">
                <a:moveTo>
                  <a:pt x="24" y="80"/>
                </a:moveTo>
                <a:lnTo>
                  <a:pt x="16" y="72"/>
                </a:lnTo>
                <a:lnTo>
                  <a:pt x="16" y="64"/>
                </a:lnTo>
                <a:lnTo>
                  <a:pt x="8" y="56"/>
                </a:lnTo>
                <a:lnTo>
                  <a:pt x="0" y="40"/>
                </a:lnTo>
                <a:lnTo>
                  <a:pt x="8" y="32"/>
                </a:lnTo>
                <a:lnTo>
                  <a:pt x="0" y="24"/>
                </a:lnTo>
                <a:lnTo>
                  <a:pt x="0" y="16"/>
                </a:lnTo>
                <a:lnTo>
                  <a:pt x="0" y="0"/>
                </a:lnTo>
                <a:lnTo>
                  <a:pt x="8" y="8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59" name="Freeform 363"/>
          <p:cNvSpPr>
            <a:spLocks/>
          </p:cNvSpPr>
          <p:nvPr/>
        </p:nvSpPr>
        <p:spPr bwMode="auto">
          <a:xfrm>
            <a:off x="5376863" y="3751263"/>
            <a:ext cx="14287" cy="1587"/>
          </a:xfrm>
          <a:custGeom>
            <a:avLst/>
            <a:gdLst>
              <a:gd name="T0" fmla="*/ 0 w 9"/>
              <a:gd name="T1" fmla="*/ 0 h 1"/>
              <a:gd name="T2" fmla="*/ 20160542 w 9"/>
              <a:gd name="T3" fmla="*/ 0 h 1"/>
              <a:gd name="T4" fmla="*/ 0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0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60" name="Freeform 364"/>
          <p:cNvSpPr>
            <a:spLocks/>
          </p:cNvSpPr>
          <p:nvPr/>
        </p:nvSpPr>
        <p:spPr bwMode="auto">
          <a:xfrm>
            <a:off x="3154363" y="4818063"/>
            <a:ext cx="103187" cy="128587"/>
          </a:xfrm>
          <a:custGeom>
            <a:avLst/>
            <a:gdLst>
              <a:gd name="T0" fmla="*/ 20161149 w 65"/>
              <a:gd name="T1" fmla="*/ 20161170 h 81"/>
              <a:gd name="T2" fmla="*/ 20161149 w 65"/>
              <a:gd name="T3" fmla="*/ 40322340 h 81"/>
              <a:gd name="T4" fmla="*/ 0 w 65"/>
              <a:gd name="T5" fmla="*/ 60483517 h 81"/>
              <a:gd name="T6" fmla="*/ 0 w 65"/>
              <a:gd name="T7" fmla="*/ 100805845 h 81"/>
              <a:gd name="T8" fmla="*/ 0 w 65"/>
              <a:gd name="T9" fmla="*/ 120967034 h 81"/>
              <a:gd name="T10" fmla="*/ 0 w 65"/>
              <a:gd name="T11" fmla="*/ 141128198 h 81"/>
              <a:gd name="T12" fmla="*/ 0 w 65"/>
              <a:gd name="T13" fmla="*/ 181450526 h 81"/>
              <a:gd name="T14" fmla="*/ 20161149 w 65"/>
              <a:gd name="T15" fmla="*/ 181450526 h 81"/>
              <a:gd name="T16" fmla="*/ 40322298 w 65"/>
              <a:gd name="T17" fmla="*/ 201611690 h 81"/>
              <a:gd name="T18" fmla="*/ 80644596 w 65"/>
              <a:gd name="T19" fmla="*/ 201611690 h 81"/>
              <a:gd name="T20" fmla="*/ 120966907 w 65"/>
              <a:gd name="T21" fmla="*/ 201611690 h 81"/>
              <a:gd name="T22" fmla="*/ 161289192 w 65"/>
              <a:gd name="T23" fmla="*/ 141128198 h 81"/>
              <a:gd name="T24" fmla="*/ 161289192 w 65"/>
              <a:gd name="T25" fmla="*/ 120967034 h 81"/>
              <a:gd name="T26" fmla="*/ 161289192 w 65"/>
              <a:gd name="T27" fmla="*/ 100805845 h 81"/>
              <a:gd name="T28" fmla="*/ 141128050 w 65"/>
              <a:gd name="T29" fmla="*/ 80644681 h 81"/>
              <a:gd name="T30" fmla="*/ 120966907 w 65"/>
              <a:gd name="T31" fmla="*/ 80644681 h 81"/>
              <a:gd name="T32" fmla="*/ 100805739 w 65"/>
              <a:gd name="T33" fmla="*/ 60483517 h 81"/>
              <a:gd name="T34" fmla="*/ 80644596 w 65"/>
              <a:gd name="T35" fmla="*/ 40322340 h 81"/>
              <a:gd name="T36" fmla="*/ 80644596 w 65"/>
              <a:gd name="T37" fmla="*/ 20161170 h 81"/>
              <a:gd name="T38" fmla="*/ 40322298 w 65"/>
              <a:gd name="T39" fmla="*/ 0 h 81"/>
              <a:gd name="T40" fmla="*/ 20161149 w 65"/>
              <a:gd name="T41" fmla="*/ 20161170 h 8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5"/>
              <a:gd name="T64" fmla="*/ 0 h 81"/>
              <a:gd name="T65" fmla="*/ 65 w 65"/>
              <a:gd name="T66" fmla="*/ 81 h 8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5" h="81">
                <a:moveTo>
                  <a:pt x="8" y="8"/>
                </a:moveTo>
                <a:lnTo>
                  <a:pt x="8" y="16"/>
                </a:lnTo>
                <a:lnTo>
                  <a:pt x="0" y="24"/>
                </a:lnTo>
                <a:lnTo>
                  <a:pt x="0" y="40"/>
                </a:lnTo>
                <a:lnTo>
                  <a:pt x="0" y="48"/>
                </a:lnTo>
                <a:lnTo>
                  <a:pt x="0" y="56"/>
                </a:lnTo>
                <a:lnTo>
                  <a:pt x="0" y="72"/>
                </a:lnTo>
                <a:lnTo>
                  <a:pt x="8" y="72"/>
                </a:lnTo>
                <a:lnTo>
                  <a:pt x="16" y="80"/>
                </a:lnTo>
                <a:lnTo>
                  <a:pt x="32" y="80"/>
                </a:lnTo>
                <a:lnTo>
                  <a:pt x="48" y="80"/>
                </a:lnTo>
                <a:lnTo>
                  <a:pt x="64" y="56"/>
                </a:lnTo>
                <a:lnTo>
                  <a:pt x="64" y="48"/>
                </a:lnTo>
                <a:lnTo>
                  <a:pt x="64" y="40"/>
                </a:lnTo>
                <a:lnTo>
                  <a:pt x="56" y="32"/>
                </a:lnTo>
                <a:lnTo>
                  <a:pt x="48" y="32"/>
                </a:lnTo>
                <a:lnTo>
                  <a:pt x="40" y="24"/>
                </a:lnTo>
                <a:lnTo>
                  <a:pt x="32" y="16"/>
                </a:lnTo>
                <a:lnTo>
                  <a:pt x="32" y="8"/>
                </a:lnTo>
                <a:lnTo>
                  <a:pt x="16" y="0"/>
                </a:lnTo>
                <a:lnTo>
                  <a:pt x="8" y="8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61" name="Freeform 365"/>
          <p:cNvSpPr>
            <a:spLocks/>
          </p:cNvSpPr>
          <p:nvPr/>
        </p:nvSpPr>
        <p:spPr bwMode="auto">
          <a:xfrm>
            <a:off x="5326063" y="3421063"/>
            <a:ext cx="103187" cy="77787"/>
          </a:xfrm>
          <a:custGeom>
            <a:avLst/>
            <a:gdLst>
              <a:gd name="T0" fmla="*/ 141128050 w 65"/>
              <a:gd name="T1" fmla="*/ 0 h 49"/>
              <a:gd name="T2" fmla="*/ 80644596 w 65"/>
              <a:gd name="T3" fmla="*/ 60483367 h 49"/>
              <a:gd name="T4" fmla="*/ 60483453 w 65"/>
              <a:gd name="T5" fmla="*/ 60483367 h 49"/>
              <a:gd name="T6" fmla="*/ 0 w 65"/>
              <a:gd name="T7" fmla="*/ 60483367 h 49"/>
              <a:gd name="T8" fmla="*/ 0 w 65"/>
              <a:gd name="T9" fmla="*/ 40322241 h 49"/>
              <a:gd name="T10" fmla="*/ 0 w 65"/>
              <a:gd name="T11" fmla="*/ 60483367 h 49"/>
              <a:gd name="T12" fmla="*/ 20161149 w 65"/>
              <a:gd name="T13" fmla="*/ 100805595 h 49"/>
              <a:gd name="T14" fmla="*/ 120966907 w 65"/>
              <a:gd name="T15" fmla="*/ 120966734 h 49"/>
              <a:gd name="T16" fmla="*/ 141128050 w 65"/>
              <a:gd name="T17" fmla="*/ 80644481 h 49"/>
              <a:gd name="T18" fmla="*/ 141128050 w 65"/>
              <a:gd name="T19" fmla="*/ 60483367 h 49"/>
              <a:gd name="T20" fmla="*/ 141128050 w 65"/>
              <a:gd name="T21" fmla="*/ 40322241 h 49"/>
              <a:gd name="T22" fmla="*/ 161289192 w 65"/>
              <a:gd name="T23" fmla="*/ 40322241 h 49"/>
              <a:gd name="T24" fmla="*/ 161289192 w 65"/>
              <a:gd name="T25" fmla="*/ 20161120 h 49"/>
              <a:gd name="T26" fmla="*/ 141128050 w 65"/>
              <a:gd name="T27" fmla="*/ 20161120 h 49"/>
              <a:gd name="T28" fmla="*/ 141128050 w 65"/>
              <a:gd name="T29" fmla="*/ 0 h 4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5"/>
              <a:gd name="T46" fmla="*/ 0 h 49"/>
              <a:gd name="T47" fmla="*/ 65 w 65"/>
              <a:gd name="T48" fmla="*/ 49 h 4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5" h="49">
                <a:moveTo>
                  <a:pt x="56" y="0"/>
                </a:moveTo>
                <a:lnTo>
                  <a:pt x="32" y="24"/>
                </a:lnTo>
                <a:lnTo>
                  <a:pt x="24" y="24"/>
                </a:lnTo>
                <a:lnTo>
                  <a:pt x="0" y="24"/>
                </a:lnTo>
                <a:lnTo>
                  <a:pt x="0" y="16"/>
                </a:lnTo>
                <a:lnTo>
                  <a:pt x="0" y="24"/>
                </a:lnTo>
                <a:lnTo>
                  <a:pt x="8" y="40"/>
                </a:lnTo>
                <a:lnTo>
                  <a:pt x="48" y="48"/>
                </a:lnTo>
                <a:lnTo>
                  <a:pt x="56" y="32"/>
                </a:lnTo>
                <a:lnTo>
                  <a:pt x="56" y="24"/>
                </a:lnTo>
                <a:lnTo>
                  <a:pt x="56" y="16"/>
                </a:lnTo>
                <a:lnTo>
                  <a:pt x="64" y="16"/>
                </a:lnTo>
                <a:lnTo>
                  <a:pt x="64" y="8"/>
                </a:lnTo>
                <a:lnTo>
                  <a:pt x="56" y="8"/>
                </a:lnTo>
                <a:lnTo>
                  <a:pt x="56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62" name="Freeform 366"/>
          <p:cNvSpPr>
            <a:spLocks/>
          </p:cNvSpPr>
          <p:nvPr/>
        </p:nvSpPr>
        <p:spPr bwMode="auto">
          <a:xfrm>
            <a:off x="4945063" y="40306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63" name="Freeform 367"/>
          <p:cNvSpPr>
            <a:spLocks/>
          </p:cNvSpPr>
          <p:nvPr/>
        </p:nvSpPr>
        <p:spPr bwMode="auto">
          <a:xfrm>
            <a:off x="4932363" y="4068763"/>
            <a:ext cx="52387" cy="39687"/>
          </a:xfrm>
          <a:custGeom>
            <a:avLst/>
            <a:gdLst>
              <a:gd name="T0" fmla="*/ 20161054 w 33"/>
              <a:gd name="T1" fmla="*/ 60482994 h 25"/>
              <a:gd name="T2" fmla="*/ 20161054 w 33"/>
              <a:gd name="T3" fmla="*/ 20160996 h 25"/>
              <a:gd name="T4" fmla="*/ 0 w 33"/>
              <a:gd name="T5" fmla="*/ 0 h 25"/>
              <a:gd name="T6" fmla="*/ 20161054 w 33"/>
              <a:gd name="T7" fmla="*/ 0 h 25"/>
              <a:gd name="T8" fmla="*/ 60483170 w 33"/>
              <a:gd name="T9" fmla="*/ 0 h 25"/>
              <a:gd name="T10" fmla="*/ 80644218 w 33"/>
              <a:gd name="T11" fmla="*/ 0 h 25"/>
              <a:gd name="T12" fmla="*/ 80644218 w 33"/>
              <a:gd name="T13" fmla="*/ 20160996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"/>
              <a:gd name="T22" fmla="*/ 0 h 25"/>
              <a:gd name="T23" fmla="*/ 33 w 33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" h="25">
                <a:moveTo>
                  <a:pt x="8" y="24"/>
                </a:moveTo>
                <a:lnTo>
                  <a:pt x="8" y="8"/>
                </a:lnTo>
                <a:lnTo>
                  <a:pt x="0" y="0"/>
                </a:lnTo>
                <a:lnTo>
                  <a:pt x="8" y="0"/>
                </a:lnTo>
                <a:lnTo>
                  <a:pt x="24" y="0"/>
                </a:lnTo>
                <a:lnTo>
                  <a:pt x="32" y="0"/>
                </a:lnTo>
                <a:lnTo>
                  <a:pt x="32" y="8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64" name="Freeform 368"/>
          <p:cNvSpPr>
            <a:spLocks/>
          </p:cNvSpPr>
          <p:nvPr/>
        </p:nvSpPr>
        <p:spPr bwMode="auto">
          <a:xfrm>
            <a:off x="4894263" y="3954463"/>
            <a:ext cx="103187" cy="166687"/>
          </a:xfrm>
          <a:custGeom>
            <a:avLst/>
            <a:gdLst>
              <a:gd name="T0" fmla="*/ 141128050 w 65"/>
              <a:gd name="T1" fmla="*/ 0 h 105"/>
              <a:gd name="T2" fmla="*/ 141128050 w 65"/>
              <a:gd name="T3" fmla="*/ 20161190 h 105"/>
              <a:gd name="T4" fmla="*/ 161289192 w 65"/>
              <a:gd name="T5" fmla="*/ 20161190 h 105"/>
              <a:gd name="T6" fmla="*/ 161289192 w 65"/>
              <a:gd name="T7" fmla="*/ 40322380 h 105"/>
              <a:gd name="T8" fmla="*/ 161289192 w 65"/>
              <a:gd name="T9" fmla="*/ 80644759 h 105"/>
              <a:gd name="T10" fmla="*/ 161289192 w 65"/>
              <a:gd name="T11" fmla="*/ 100805943 h 105"/>
              <a:gd name="T12" fmla="*/ 161289192 w 65"/>
              <a:gd name="T13" fmla="*/ 120967152 h 105"/>
              <a:gd name="T14" fmla="*/ 141128050 w 65"/>
              <a:gd name="T15" fmla="*/ 120967152 h 105"/>
              <a:gd name="T16" fmla="*/ 141128050 w 65"/>
              <a:gd name="T17" fmla="*/ 141128335 h 105"/>
              <a:gd name="T18" fmla="*/ 141128050 w 65"/>
              <a:gd name="T19" fmla="*/ 181450703 h 105"/>
              <a:gd name="T20" fmla="*/ 141128050 w 65"/>
              <a:gd name="T21" fmla="*/ 241934303 h 105"/>
              <a:gd name="T22" fmla="*/ 40322298 w 65"/>
              <a:gd name="T23" fmla="*/ 241934303 h 105"/>
              <a:gd name="T24" fmla="*/ 20161149 w 65"/>
              <a:gd name="T25" fmla="*/ 262095487 h 105"/>
              <a:gd name="T26" fmla="*/ 0 w 65"/>
              <a:gd name="T27" fmla="*/ 262095487 h 105"/>
              <a:gd name="T28" fmla="*/ 0 w 65"/>
              <a:gd name="T29" fmla="*/ 241934303 h 105"/>
              <a:gd name="T30" fmla="*/ 0 w 65"/>
              <a:gd name="T31" fmla="*/ 221773120 h 105"/>
              <a:gd name="T32" fmla="*/ 0 w 65"/>
              <a:gd name="T33" fmla="*/ 201611886 h 105"/>
              <a:gd name="T34" fmla="*/ 0 w 65"/>
              <a:gd name="T35" fmla="*/ 161289519 h 105"/>
              <a:gd name="T36" fmla="*/ 20161149 w 65"/>
              <a:gd name="T37" fmla="*/ 141128335 h 105"/>
              <a:gd name="T38" fmla="*/ 40322298 w 65"/>
              <a:gd name="T39" fmla="*/ 141128335 h 105"/>
              <a:gd name="T40" fmla="*/ 60483453 w 65"/>
              <a:gd name="T41" fmla="*/ 100805943 h 105"/>
              <a:gd name="T42" fmla="*/ 60483453 w 65"/>
              <a:gd name="T43" fmla="*/ 80644759 h 105"/>
              <a:gd name="T44" fmla="*/ 60483453 w 65"/>
              <a:gd name="T45" fmla="*/ 60483576 h 105"/>
              <a:gd name="T46" fmla="*/ 80644596 w 65"/>
              <a:gd name="T47" fmla="*/ 40322380 h 105"/>
              <a:gd name="T48" fmla="*/ 60483453 w 65"/>
              <a:gd name="T49" fmla="*/ 20161190 h 105"/>
              <a:gd name="T50" fmla="*/ 80644596 w 65"/>
              <a:gd name="T51" fmla="*/ 20161190 h 105"/>
              <a:gd name="T52" fmla="*/ 100805739 w 65"/>
              <a:gd name="T53" fmla="*/ 20161190 h 105"/>
              <a:gd name="T54" fmla="*/ 100805739 w 65"/>
              <a:gd name="T55" fmla="*/ 0 h 105"/>
              <a:gd name="T56" fmla="*/ 120966907 w 65"/>
              <a:gd name="T57" fmla="*/ 20161190 h 105"/>
              <a:gd name="T58" fmla="*/ 141128050 w 65"/>
              <a:gd name="T59" fmla="*/ 0 h 10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5"/>
              <a:gd name="T91" fmla="*/ 0 h 105"/>
              <a:gd name="T92" fmla="*/ 65 w 65"/>
              <a:gd name="T93" fmla="*/ 105 h 10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5" h="105">
                <a:moveTo>
                  <a:pt x="56" y="0"/>
                </a:moveTo>
                <a:lnTo>
                  <a:pt x="56" y="8"/>
                </a:lnTo>
                <a:lnTo>
                  <a:pt x="64" y="8"/>
                </a:lnTo>
                <a:lnTo>
                  <a:pt x="64" y="16"/>
                </a:lnTo>
                <a:lnTo>
                  <a:pt x="64" y="32"/>
                </a:lnTo>
                <a:lnTo>
                  <a:pt x="64" y="40"/>
                </a:lnTo>
                <a:lnTo>
                  <a:pt x="64" y="48"/>
                </a:lnTo>
                <a:lnTo>
                  <a:pt x="56" y="48"/>
                </a:lnTo>
                <a:lnTo>
                  <a:pt x="56" y="56"/>
                </a:lnTo>
                <a:lnTo>
                  <a:pt x="56" y="72"/>
                </a:lnTo>
                <a:lnTo>
                  <a:pt x="56" y="96"/>
                </a:lnTo>
                <a:lnTo>
                  <a:pt x="16" y="96"/>
                </a:lnTo>
                <a:lnTo>
                  <a:pt x="8" y="104"/>
                </a:lnTo>
                <a:lnTo>
                  <a:pt x="0" y="104"/>
                </a:lnTo>
                <a:lnTo>
                  <a:pt x="0" y="96"/>
                </a:lnTo>
                <a:lnTo>
                  <a:pt x="0" y="88"/>
                </a:lnTo>
                <a:lnTo>
                  <a:pt x="0" y="80"/>
                </a:lnTo>
                <a:lnTo>
                  <a:pt x="0" y="64"/>
                </a:lnTo>
                <a:lnTo>
                  <a:pt x="8" y="56"/>
                </a:lnTo>
                <a:lnTo>
                  <a:pt x="16" y="56"/>
                </a:lnTo>
                <a:lnTo>
                  <a:pt x="24" y="40"/>
                </a:lnTo>
                <a:lnTo>
                  <a:pt x="24" y="32"/>
                </a:lnTo>
                <a:lnTo>
                  <a:pt x="24" y="24"/>
                </a:lnTo>
                <a:lnTo>
                  <a:pt x="32" y="16"/>
                </a:lnTo>
                <a:lnTo>
                  <a:pt x="24" y="8"/>
                </a:lnTo>
                <a:lnTo>
                  <a:pt x="32" y="8"/>
                </a:lnTo>
                <a:lnTo>
                  <a:pt x="40" y="8"/>
                </a:lnTo>
                <a:lnTo>
                  <a:pt x="40" y="0"/>
                </a:lnTo>
                <a:lnTo>
                  <a:pt x="48" y="8"/>
                </a:lnTo>
                <a:lnTo>
                  <a:pt x="56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65" name="Freeform 369"/>
          <p:cNvSpPr>
            <a:spLocks/>
          </p:cNvSpPr>
          <p:nvPr/>
        </p:nvSpPr>
        <p:spPr bwMode="auto">
          <a:xfrm>
            <a:off x="4906963" y="4017963"/>
            <a:ext cx="26987" cy="26987"/>
          </a:xfrm>
          <a:custGeom>
            <a:avLst/>
            <a:gdLst>
              <a:gd name="T0" fmla="*/ 40321747 w 17"/>
              <a:gd name="T1" fmla="*/ 0 h 17"/>
              <a:gd name="T2" fmla="*/ 20160874 w 17"/>
              <a:gd name="T3" fmla="*/ 40321747 h 17"/>
              <a:gd name="T4" fmla="*/ 0 w 17"/>
              <a:gd name="T5" fmla="*/ 40321747 h 17"/>
              <a:gd name="T6" fmla="*/ 0 60000 65536"/>
              <a:gd name="T7" fmla="*/ 0 60000 65536"/>
              <a:gd name="T8" fmla="*/ 0 60000 65536"/>
              <a:gd name="T9" fmla="*/ 0 w 17"/>
              <a:gd name="T10" fmla="*/ 0 h 17"/>
              <a:gd name="T11" fmla="*/ 17 w 17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" h="17">
                <a:moveTo>
                  <a:pt x="16" y="0"/>
                </a:moveTo>
                <a:lnTo>
                  <a:pt x="8" y="16"/>
                </a:lnTo>
                <a:lnTo>
                  <a:pt x="0" y="16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66" name="Freeform 370"/>
          <p:cNvSpPr>
            <a:spLocks/>
          </p:cNvSpPr>
          <p:nvPr/>
        </p:nvSpPr>
        <p:spPr bwMode="auto">
          <a:xfrm>
            <a:off x="5351463" y="2963863"/>
            <a:ext cx="280987" cy="204787"/>
          </a:xfrm>
          <a:custGeom>
            <a:avLst/>
            <a:gdLst>
              <a:gd name="T0" fmla="*/ 40322427 w 177"/>
              <a:gd name="T1" fmla="*/ 201611962 h 129"/>
              <a:gd name="T2" fmla="*/ 40322427 w 177"/>
              <a:gd name="T3" fmla="*/ 161289579 h 129"/>
              <a:gd name="T4" fmla="*/ 40322427 w 177"/>
              <a:gd name="T5" fmla="*/ 120967197 h 129"/>
              <a:gd name="T6" fmla="*/ 20161213 w 177"/>
              <a:gd name="T7" fmla="*/ 100805981 h 129"/>
              <a:gd name="T8" fmla="*/ 80644853 w 177"/>
              <a:gd name="T9" fmla="*/ 80644790 h 129"/>
              <a:gd name="T10" fmla="*/ 40322427 w 177"/>
              <a:gd name="T11" fmla="*/ 40322395 h 129"/>
              <a:gd name="T12" fmla="*/ 20161213 w 177"/>
              <a:gd name="T13" fmla="*/ 60483599 h 129"/>
              <a:gd name="T14" fmla="*/ 0 w 177"/>
              <a:gd name="T15" fmla="*/ 40322395 h 129"/>
              <a:gd name="T16" fmla="*/ 60483646 w 177"/>
              <a:gd name="T17" fmla="*/ 40322395 h 129"/>
              <a:gd name="T18" fmla="*/ 120967293 w 177"/>
              <a:gd name="T19" fmla="*/ 60483599 h 129"/>
              <a:gd name="T20" fmla="*/ 141128500 w 177"/>
              <a:gd name="T21" fmla="*/ 40322395 h 129"/>
              <a:gd name="T22" fmla="*/ 161289707 w 177"/>
              <a:gd name="T23" fmla="*/ 20161197 h 129"/>
              <a:gd name="T24" fmla="*/ 201612121 w 177"/>
              <a:gd name="T25" fmla="*/ 0 h 129"/>
              <a:gd name="T26" fmla="*/ 201612121 w 177"/>
              <a:gd name="T27" fmla="*/ 40322395 h 129"/>
              <a:gd name="T28" fmla="*/ 221773378 w 177"/>
              <a:gd name="T29" fmla="*/ 80644790 h 129"/>
              <a:gd name="T30" fmla="*/ 262095792 w 177"/>
              <a:gd name="T31" fmla="*/ 80644790 h 129"/>
              <a:gd name="T32" fmla="*/ 302418207 w 177"/>
              <a:gd name="T33" fmla="*/ 100805981 h 129"/>
              <a:gd name="T34" fmla="*/ 322579414 w 177"/>
              <a:gd name="T35" fmla="*/ 141128388 h 129"/>
              <a:gd name="T36" fmla="*/ 362901828 w 177"/>
              <a:gd name="T37" fmla="*/ 181450771 h 129"/>
              <a:gd name="T38" fmla="*/ 403224243 w 177"/>
              <a:gd name="T39" fmla="*/ 201611962 h 129"/>
              <a:gd name="T40" fmla="*/ 443546756 w 177"/>
              <a:gd name="T41" fmla="*/ 201611962 h 129"/>
              <a:gd name="T42" fmla="*/ 423385549 w 177"/>
              <a:gd name="T43" fmla="*/ 241934394 h 129"/>
              <a:gd name="T44" fmla="*/ 383063035 w 177"/>
              <a:gd name="T45" fmla="*/ 221773203 h 129"/>
              <a:gd name="T46" fmla="*/ 383063035 w 177"/>
              <a:gd name="T47" fmla="*/ 262095585 h 129"/>
              <a:gd name="T48" fmla="*/ 362901828 w 177"/>
              <a:gd name="T49" fmla="*/ 302416380 h 129"/>
              <a:gd name="T50" fmla="*/ 322579414 w 177"/>
              <a:gd name="T51" fmla="*/ 322579159 h 129"/>
              <a:gd name="T52" fmla="*/ 302418207 w 177"/>
              <a:gd name="T53" fmla="*/ 302416380 h 129"/>
              <a:gd name="T54" fmla="*/ 282257000 w 177"/>
              <a:gd name="T55" fmla="*/ 282256777 h 129"/>
              <a:gd name="T56" fmla="*/ 262095792 w 177"/>
              <a:gd name="T57" fmla="*/ 241934394 h 129"/>
              <a:gd name="T58" fmla="*/ 221773378 w 177"/>
              <a:gd name="T59" fmla="*/ 221773203 h 129"/>
              <a:gd name="T60" fmla="*/ 181450914 w 177"/>
              <a:gd name="T61" fmla="*/ 201611962 h 129"/>
              <a:gd name="T62" fmla="*/ 141128500 w 177"/>
              <a:gd name="T63" fmla="*/ 201611962 h 129"/>
              <a:gd name="T64" fmla="*/ 100806061 w 177"/>
              <a:gd name="T65" fmla="*/ 201611962 h 129"/>
              <a:gd name="T66" fmla="*/ 80644853 w 177"/>
              <a:gd name="T67" fmla="*/ 221773203 h 129"/>
              <a:gd name="T68" fmla="*/ 40322427 w 177"/>
              <a:gd name="T69" fmla="*/ 241934394 h 1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77"/>
              <a:gd name="T106" fmla="*/ 0 h 129"/>
              <a:gd name="T107" fmla="*/ 177 w 177"/>
              <a:gd name="T108" fmla="*/ 129 h 12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77" h="129">
                <a:moveTo>
                  <a:pt x="16" y="96"/>
                </a:moveTo>
                <a:lnTo>
                  <a:pt x="16" y="80"/>
                </a:lnTo>
                <a:lnTo>
                  <a:pt x="24" y="80"/>
                </a:lnTo>
                <a:lnTo>
                  <a:pt x="16" y="64"/>
                </a:lnTo>
                <a:lnTo>
                  <a:pt x="16" y="56"/>
                </a:lnTo>
                <a:lnTo>
                  <a:pt x="16" y="48"/>
                </a:lnTo>
                <a:lnTo>
                  <a:pt x="8" y="56"/>
                </a:lnTo>
                <a:lnTo>
                  <a:pt x="8" y="40"/>
                </a:lnTo>
                <a:lnTo>
                  <a:pt x="24" y="40"/>
                </a:lnTo>
                <a:lnTo>
                  <a:pt x="32" y="32"/>
                </a:lnTo>
                <a:lnTo>
                  <a:pt x="16" y="24"/>
                </a:lnTo>
                <a:lnTo>
                  <a:pt x="16" y="16"/>
                </a:lnTo>
                <a:lnTo>
                  <a:pt x="8" y="16"/>
                </a:lnTo>
                <a:lnTo>
                  <a:pt x="8" y="24"/>
                </a:lnTo>
                <a:lnTo>
                  <a:pt x="0" y="24"/>
                </a:lnTo>
                <a:lnTo>
                  <a:pt x="0" y="16"/>
                </a:lnTo>
                <a:lnTo>
                  <a:pt x="16" y="8"/>
                </a:lnTo>
                <a:lnTo>
                  <a:pt x="24" y="16"/>
                </a:lnTo>
                <a:lnTo>
                  <a:pt x="32" y="24"/>
                </a:lnTo>
                <a:lnTo>
                  <a:pt x="48" y="24"/>
                </a:lnTo>
                <a:lnTo>
                  <a:pt x="56" y="24"/>
                </a:lnTo>
                <a:lnTo>
                  <a:pt x="56" y="16"/>
                </a:lnTo>
                <a:lnTo>
                  <a:pt x="56" y="8"/>
                </a:lnTo>
                <a:lnTo>
                  <a:pt x="64" y="8"/>
                </a:lnTo>
                <a:lnTo>
                  <a:pt x="72" y="0"/>
                </a:lnTo>
                <a:lnTo>
                  <a:pt x="80" y="0"/>
                </a:lnTo>
                <a:lnTo>
                  <a:pt x="80" y="8"/>
                </a:lnTo>
                <a:lnTo>
                  <a:pt x="80" y="16"/>
                </a:lnTo>
                <a:lnTo>
                  <a:pt x="88" y="24"/>
                </a:lnTo>
                <a:lnTo>
                  <a:pt x="88" y="32"/>
                </a:lnTo>
                <a:lnTo>
                  <a:pt x="96" y="32"/>
                </a:lnTo>
                <a:lnTo>
                  <a:pt x="104" y="32"/>
                </a:lnTo>
                <a:lnTo>
                  <a:pt x="112" y="32"/>
                </a:lnTo>
                <a:lnTo>
                  <a:pt x="120" y="40"/>
                </a:lnTo>
                <a:lnTo>
                  <a:pt x="128" y="48"/>
                </a:lnTo>
                <a:lnTo>
                  <a:pt x="128" y="56"/>
                </a:lnTo>
                <a:lnTo>
                  <a:pt x="136" y="64"/>
                </a:lnTo>
                <a:lnTo>
                  <a:pt x="144" y="72"/>
                </a:lnTo>
                <a:lnTo>
                  <a:pt x="152" y="72"/>
                </a:lnTo>
                <a:lnTo>
                  <a:pt x="160" y="80"/>
                </a:lnTo>
                <a:lnTo>
                  <a:pt x="168" y="80"/>
                </a:lnTo>
                <a:lnTo>
                  <a:pt x="176" y="80"/>
                </a:lnTo>
                <a:lnTo>
                  <a:pt x="168" y="88"/>
                </a:lnTo>
                <a:lnTo>
                  <a:pt x="168" y="96"/>
                </a:lnTo>
                <a:lnTo>
                  <a:pt x="160" y="96"/>
                </a:lnTo>
                <a:lnTo>
                  <a:pt x="152" y="88"/>
                </a:lnTo>
                <a:lnTo>
                  <a:pt x="152" y="96"/>
                </a:lnTo>
                <a:lnTo>
                  <a:pt x="152" y="104"/>
                </a:lnTo>
                <a:lnTo>
                  <a:pt x="144" y="112"/>
                </a:lnTo>
                <a:lnTo>
                  <a:pt x="144" y="120"/>
                </a:lnTo>
                <a:lnTo>
                  <a:pt x="136" y="128"/>
                </a:lnTo>
                <a:lnTo>
                  <a:pt x="128" y="128"/>
                </a:lnTo>
                <a:lnTo>
                  <a:pt x="120" y="128"/>
                </a:lnTo>
                <a:lnTo>
                  <a:pt x="120" y="120"/>
                </a:lnTo>
                <a:lnTo>
                  <a:pt x="120" y="112"/>
                </a:lnTo>
                <a:lnTo>
                  <a:pt x="112" y="112"/>
                </a:lnTo>
                <a:lnTo>
                  <a:pt x="112" y="104"/>
                </a:lnTo>
                <a:lnTo>
                  <a:pt x="104" y="96"/>
                </a:lnTo>
                <a:lnTo>
                  <a:pt x="96" y="88"/>
                </a:lnTo>
                <a:lnTo>
                  <a:pt x="88" y="88"/>
                </a:lnTo>
                <a:lnTo>
                  <a:pt x="80" y="80"/>
                </a:lnTo>
                <a:lnTo>
                  <a:pt x="72" y="80"/>
                </a:lnTo>
                <a:lnTo>
                  <a:pt x="64" y="80"/>
                </a:lnTo>
                <a:lnTo>
                  <a:pt x="56" y="80"/>
                </a:lnTo>
                <a:lnTo>
                  <a:pt x="48" y="80"/>
                </a:lnTo>
                <a:lnTo>
                  <a:pt x="40" y="80"/>
                </a:lnTo>
                <a:lnTo>
                  <a:pt x="32" y="80"/>
                </a:lnTo>
                <a:lnTo>
                  <a:pt x="32" y="88"/>
                </a:lnTo>
                <a:lnTo>
                  <a:pt x="24" y="96"/>
                </a:lnTo>
                <a:lnTo>
                  <a:pt x="16" y="96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67" name="Freeform 371"/>
          <p:cNvSpPr>
            <a:spLocks/>
          </p:cNvSpPr>
          <p:nvPr/>
        </p:nvSpPr>
        <p:spPr bwMode="auto">
          <a:xfrm>
            <a:off x="4970463" y="4119563"/>
            <a:ext cx="14287" cy="14287"/>
          </a:xfrm>
          <a:custGeom>
            <a:avLst/>
            <a:gdLst>
              <a:gd name="T0" fmla="*/ 0 w 9"/>
              <a:gd name="T1" fmla="*/ 0 h 9"/>
              <a:gd name="T2" fmla="*/ 20160542 w 9"/>
              <a:gd name="T3" fmla="*/ 20160542 h 9"/>
              <a:gd name="T4" fmla="*/ 20160542 w 9"/>
              <a:gd name="T5" fmla="*/ 0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68" name="Freeform 372"/>
          <p:cNvSpPr>
            <a:spLocks/>
          </p:cNvSpPr>
          <p:nvPr/>
        </p:nvSpPr>
        <p:spPr bwMode="auto">
          <a:xfrm>
            <a:off x="4995863" y="4170363"/>
            <a:ext cx="14287" cy="1587"/>
          </a:xfrm>
          <a:custGeom>
            <a:avLst/>
            <a:gdLst>
              <a:gd name="T0" fmla="*/ 0 w 9"/>
              <a:gd name="T1" fmla="*/ 0 h 1"/>
              <a:gd name="T2" fmla="*/ 20160542 w 9"/>
              <a:gd name="T3" fmla="*/ 0 h 1"/>
              <a:gd name="T4" fmla="*/ 0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0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69" name="Freeform 373"/>
          <p:cNvSpPr>
            <a:spLocks/>
          </p:cNvSpPr>
          <p:nvPr/>
        </p:nvSpPr>
        <p:spPr bwMode="auto">
          <a:xfrm>
            <a:off x="5084763" y="42211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70" name="Freeform 374"/>
          <p:cNvSpPr>
            <a:spLocks/>
          </p:cNvSpPr>
          <p:nvPr/>
        </p:nvSpPr>
        <p:spPr bwMode="auto">
          <a:xfrm>
            <a:off x="4957763" y="42592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71" name="Freeform 375"/>
          <p:cNvSpPr>
            <a:spLocks/>
          </p:cNvSpPr>
          <p:nvPr/>
        </p:nvSpPr>
        <p:spPr bwMode="auto">
          <a:xfrm>
            <a:off x="4894263" y="4183063"/>
            <a:ext cx="39687" cy="90487"/>
          </a:xfrm>
          <a:custGeom>
            <a:avLst/>
            <a:gdLst>
              <a:gd name="T0" fmla="*/ 0 w 25"/>
              <a:gd name="T1" fmla="*/ 0 h 57"/>
              <a:gd name="T2" fmla="*/ 0 w 25"/>
              <a:gd name="T3" fmla="*/ 60483424 h 57"/>
              <a:gd name="T4" fmla="*/ 40321992 w 25"/>
              <a:gd name="T5" fmla="*/ 80644558 h 57"/>
              <a:gd name="T6" fmla="*/ 40321992 w 25"/>
              <a:gd name="T7" fmla="*/ 120966849 h 57"/>
              <a:gd name="T8" fmla="*/ 60482994 w 25"/>
              <a:gd name="T9" fmla="*/ 141127982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"/>
              <a:gd name="T16" fmla="*/ 0 h 57"/>
              <a:gd name="T17" fmla="*/ 25 w 25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" h="57">
                <a:moveTo>
                  <a:pt x="0" y="0"/>
                </a:moveTo>
                <a:lnTo>
                  <a:pt x="0" y="24"/>
                </a:lnTo>
                <a:lnTo>
                  <a:pt x="16" y="32"/>
                </a:lnTo>
                <a:lnTo>
                  <a:pt x="16" y="48"/>
                </a:lnTo>
                <a:lnTo>
                  <a:pt x="24" y="56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72" name="Freeform 376"/>
          <p:cNvSpPr>
            <a:spLocks/>
          </p:cNvSpPr>
          <p:nvPr/>
        </p:nvSpPr>
        <p:spPr bwMode="auto">
          <a:xfrm>
            <a:off x="4945063" y="4106863"/>
            <a:ext cx="52387" cy="39687"/>
          </a:xfrm>
          <a:custGeom>
            <a:avLst/>
            <a:gdLst>
              <a:gd name="T0" fmla="*/ 80644218 w 33"/>
              <a:gd name="T1" fmla="*/ 0 h 25"/>
              <a:gd name="T2" fmla="*/ 60483170 w 33"/>
              <a:gd name="T3" fmla="*/ 20160996 h 25"/>
              <a:gd name="T4" fmla="*/ 80644218 w 33"/>
              <a:gd name="T5" fmla="*/ 40321992 h 25"/>
              <a:gd name="T6" fmla="*/ 60483170 w 33"/>
              <a:gd name="T7" fmla="*/ 40321992 h 25"/>
              <a:gd name="T8" fmla="*/ 60483170 w 33"/>
              <a:gd name="T9" fmla="*/ 60482994 h 25"/>
              <a:gd name="T10" fmla="*/ 20161054 w 33"/>
              <a:gd name="T11" fmla="*/ 40321992 h 25"/>
              <a:gd name="T12" fmla="*/ 20161054 w 33"/>
              <a:gd name="T13" fmla="*/ 60482994 h 25"/>
              <a:gd name="T14" fmla="*/ 0 w 33"/>
              <a:gd name="T15" fmla="*/ 60482994 h 25"/>
              <a:gd name="T16" fmla="*/ 20161054 w 33"/>
              <a:gd name="T17" fmla="*/ 60482994 h 25"/>
              <a:gd name="T18" fmla="*/ 0 w 33"/>
              <a:gd name="T19" fmla="*/ 60482994 h 25"/>
              <a:gd name="T20" fmla="*/ 0 w 33"/>
              <a:gd name="T21" fmla="*/ 0 h 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"/>
              <a:gd name="T34" fmla="*/ 0 h 25"/>
              <a:gd name="T35" fmla="*/ 33 w 33"/>
              <a:gd name="T36" fmla="*/ 25 h 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" h="25">
                <a:moveTo>
                  <a:pt x="32" y="0"/>
                </a:moveTo>
                <a:lnTo>
                  <a:pt x="24" y="8"/>
                </a:lnTo>
                <a:lnTo>
                  <a:pt x="32" y="16"/>
                </a:lnTo>
                <a:lnTo>
                  <a:pt x="24" y="16"/>
                </a:lnTo>
                <a:lnTo>
                  <a:pt x="24" y="24"/>
                </a:lnTo>
                <a:lnTo>
                  <a:pt x="8" y="16"/>
                </a:lnTo>
                <a:lnTo>
                  <a:pt x="8" y="24"/>
                </a:lnTo>
                <a:lnTo>
                  <a:pt x="0" y="24"/>
                </a:lnTo>
                <a:lnTo>
                  <a:pt x="8" y="24"/>
                </a:lnTo>
                <a:lnTo>
                  <a:pt x="0" y="24"/>
                </a:ln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73" name="Freeform 377"/>
          <p:cNvSpPr>
            <a:spLocks/>
          </p:cNvSpPr>
          <p:nvPr/>
        </p:nvSpPr>
        <p:spPr bwMode="auto">
          <a:xfrm>
            <a:off x="5643563" y="3014663"/>
            <a:ext cx="141287" cy="141287"/>
          </a:xfrm>
          <a:custGeom>
            <a:avLst/>
            <a:gdLst>
              <a:gd name="T0" fmla="*/ 181450595 w 89"/>
              <a:gd name="T1" fmla="*/ 80644712 h 89"/>
              <a:gd name="T2" fmla="*/ 161289424 w 89"/>
              <a:gd name="T3" fmla="*/ 80644712 h 89"/>
              <a:gd name="T4" fmla="*/ 141128252 w 89"/>
              <a:gd name="T5" fmla="*/ 80644712 h 89"/>
              <a:gd name="T6" fmla="*/ 120967080 w 89"/>
              <a:gd name="T7" fmla="*/ 60483540 h 89"/>
              <a:gd name="T8" fmla="*/ 100805883 w 89"/>
              <a:gd name="T9" fmla="*/ 60483540 h 89"/>
              <a:gd name="T10" fmla="*/ 80644712 w 89"/>
              <a:gd name="T11" fmla="*/ 60483540 h 89"/>
              <a:gd name="T12" fmla="*/ 60483540 w 89"/>
              <a:gd name="T13" fmla="*/ 40322356 h 89"/>
              <a:gd name="T14" fmla="*/ 80644712 w 89"/>
              <a:gd name="T15" fmla="*/ 40322356 h 89"/>
              <a:gd name="T16" fmla="*/ 100805883 w 89"/>
              <a:gd name="T17" fmla="*/ 40322356 h 89"/>
              <a:gd name="T18" fmla="*/ 80644712 w 89"/>
              <a:gd name="T19" fmla="*/ 20161178 h 89"/>
              <a:gd name="T20" fmla="*/ 100805883 w 89"/>
              <a:gd name="T21" fmla="*/ 20161178 h 89"/>
              <a:gd name="T22" fmla="*/ 100805883 w 89"/>
              <a:gd name="T23" fmla="*/ 0 h 89"/>
              <a:gd name="T24" fmla="*/ 80644712 w 89"/>
              <a:gd name="T25" fmla="*/ 0 h 89"/>
              <a:gd name="T26" fmla="*/ 80644712 w 89"/>
              <a:gd name="T27" fmla="*/ 20161178 h 89"/>
              <a:gd name="T28" fmla="*/ 60483540 w 89"/>
              <a:gd name="T29" fmla="*/ 0 h 89"/>
              <a:gd name="T30" fmla="*/ 40322356 w 89"/>
              <a:gd name="T31" fmla="*/ 20161178 h 89"/>
              <a:gd name="T32" fmla="*/ 60483540 w 89"/>
              <a:gd name="T33" fmla="*/ 20161178 h 89"/>
              <a:gd name="T34" fmla="*/ 40322356 w 89"/>
              <a:gd name="T35" fmla="*/ 40322356 h 89"/>
              <a:gd name="T36" fmla="*/ 40322356 w 89"/>
              <a:gd name="T37" fmla="*/ 60483540 h 89"/>
              <a:gd name="T38" fmla="*/ 20161178 w 89"/>
              <a:gd name="T39" fmla="*/ 80644712 h 89"/>
              <a:gd name="T40" fmla="*/ 0 w 89"/>
              <a:gd name="T41" fmla="*/ 80644712 h 89"/>
              <a:gd name="T42" fmla="*/ 0 w 89"/>
              <a:gd name="T43" fmla="*/ 100805883 h 89"/>
              <a:gd name="T44" fmla="*/ 20161178 w 89"/>
              <a:gd name="T45" fmla="*/ 100805883 h 89"/>
              <a:gd name="T46" fmla="*/ 40322356 w 89"/>
              <a:gd name="T47" fmla="*/ 100805883 h 89"/>
              <a:gd name="T48" fmla="*/ 20161178 w 89"/>
              <a:gd name="T49" fmla="*/ 120967080 h 89"/>
              <a:gd name="T50" fmla="*/ 20161178 w 89"/>
              <a:gd name="T51" fmla="*/ 141128252 h 89"/>
              <a:gd name="T52" fmla="*/ 20161178 w 89"/>
              <a:gd name="T53" fmla="*/ 161289424 h 89"/>
              <a:gd name="T54" fmla="*/ 40322356 w 89"/>
              <a:gd name="T55" fmla="*/ 161289424 h 89"/>
              <a:gd name="T56" fmla="*/ 60483540 w 89"/>
              <a:gd name="T57" fmla="*/ 161289424 h 89"/>
              <a:gd name="T58" fmla="*/ 60483540 w 89"/>
              <a:gd name="T59" fmla="*/ 141128252 h 89"/>
              <a:gd name="T60" fmla="*/ 60483540 w 89"/>
              <a:gd name="T61" fmla="*/ 161289424 h 89"/>
              <a:gd name="T62" fmla="*/ 80644712 w 89"/>
              <a:gd name="T63" fmla="*/ 161289424 h 89"/>
              <a:gd name="T64" fmla="*/ 80644712 w 89"/>
              <a:gd name="T65" fmla="*/ 181450595 h 89"/>
              <a:gd name="T66" fmla="*/ 80644712 w 89"/>
              <a:gd name="T67" fmla="*/ 201611767 h 89"/>
              <a:gd name="T68" fmla="*/ 80644712 w 89"/>
              <a:gd name="T69" fmla="*/ 221772988 h 89"/>
              <a:gd name="T70" fmla="*/ 100805883 w 89"/>
              <a:gd name="T71" fmla="*/ 221772988 h 89"/>
              <a:gd name="T72" fmla="*/ 120967080 w 89"/>
              <a:gd name="T73" fmla="*/ 201611767 h 89"/>
              <a:gd name="T74" fmla="*/ 141128252 w 89"/>
              <a:gd name="T75" fmla="*/ 181450595 h 89"/>
              <a:gd name="T76" fmla="*/ 161289424 w 89"/>
              <a:gd name="T77" fmla="*/ 181450595 h 89"/>
              <a:gd name="T78" fmla="*/ 201611767 w 89"/>
              <a:gd name="T79" fmla="*/ 181450595 h 89"/>
              <a:gd name="T80" fmla="*/ 221772988 w 89"/>
              <a:gd name="T81" fmla="*/ 181450595 h 89"/>
              <a:gd name="T82" fmla="*/ 221772988 w 89"/>
              <a:gd name="T83" fmla="*/ 161289424 h 89"/>
              <a:gd name="T84" fmla="*/ 221772988 w 89"/>
              <a:gd name="T85" fmla="*/ 141128252 h 89"/>
              <a:gd name="T86" fmla="*/ 201611767 w 89"/>
              <a:gd name="T87" fmla="*/ 120967080 h 89"/>
              <a:gd name="T88" fmla="*/ 221772988 w 89"/>
              <a:gd name="T89" fmla="*/ 120967080 h 89"/>
              <a:gd name="T90" fmla="*/ 221772988 w 89"/>
              <a:gd name="T91" fmla="*/ 100805883 h 89"/>
              <a:gd name="T92" fmla="*/ 201611767 w 89"/>
              <a:gd name="T93" fmla="*/ 100805883 h 89"/>
              <a:gd name="T94" fmla="*/ 181450595 w 89"/>
              <a:gd name="T95" fmla="*/ 100805883 h 89"/>
              <a:gd name="T96" fmla="*/ 181450595 w 89"/>
              <a:gd name="T97" fmla="*/ 80644712 h 8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9"/>
              <a:gd name="T148" fmla="*/ 0 h 89"/>
              <a:gd name="T149" fmla="*/ 89 w 89"/>
              <a:gd name="T150" fmla="*/ 89 h 8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9" h="89">
                <a:moveTo>
                  <a:pt x="72" y="32"/>
                </a:moveTo>
                <a:lnTo>
                  <a:pt x="64" y="32"/>
                </a:lnTo>
                <a:lnTo>
                  <a:pt x="56" y="32"/>
                </a:lnTo>
                <a:lnTo>
                  <a:pt x="48" y="24"/>
                </a:lnTo>
                <a:lnTo>
                  <a:pt x="40" y="24"/>
                </a:lnTo>
                <a:lnTo>
                  <a:pt x="32" y="24"/>
                </a:lnTo>
                <a:lnTo>
                  <a:pt x="24" y="16"/>
                </a:lnTo>
                <a:lnTo>
                  <a:pt x="32" y="16"/>
                </a:lnTo>
                <a:lnTo>
                  <a:pt x="40" y="16"/>
                </a:lnTo>
                <a:lnTo>
                  <a:pt x="32" y="8"/>
                </a:lnTo>
                <a:lnTo>
                  <a:pt x="40" y="8"/>
                </a:lnTo>
                <a:lnTo>
                  <a:pt x="40" y="0"/>
                </a:lnTo>
                <a:lnTo>
                  <a:pt x="32" y="0"/>
                </a:lnTo>
                <a:lnTo>
                  <a:pt x="32" y="8"/>
                </a:lnTo>
                <a:lnTo>
                  <a:pt x="24" y="0"/>
                </a:lnTo>
                <a:lnTo>
                  <a:pt x="16" y="8"/>
                </a:lnTo>
                <a:lnTo>
                  <a:pt x="24" y="8"/>
                </a:lnTo>
                <a:lnTo>
                  <a:pt x="16" y="16"/>
                </a:lnTo>
                <a:lnTo>
                  <a:pt x="16" y="24"/>
                </a:lnTo>
                <a:lnTo>
                  <a:pt x="8" y="32"/>
                </a:lnTo>
                <a:lnTo>
                  <a:pt x="0" y="32"/>
                </a:lnTo>
                <a:lnTo>
                  <a:pt x="0" y="40"/>
                </a:lnTo>
                <a:lnTo>
                  <a:pt x="8" y="40"/>
                </a:lnTo>
                <a:lnTo>
                  <a:pt x="16" y="40"/>
                </a:lnTo>
                <a:lnTo>
                  <a:pt x="8" y="48"/>
                </a:lnTo>
                <a:lnTo>
                  <a:pt x="8" y="56"/>
                </a:lnTo>
                <a:lnTo>
                  <a:pt x="8" y="64"/>
                </a:lnTo>
                <a:lnTo>
                  <a:pt x="16" y="64"/>
                </a:lnTo>
                <a:lnTo>
                  <a:pt x="24" y="64"/>
                </a:lnTo>
                <a:lnTo>
                  <a:pt x="24" y="56"/>
                </a:lnTo>
                <a:lnTo>
                  <a:pt x="24" y="64"/>
                </a:lnTo>
                <a:lnTo>
                  <a:pt x="32" y="64"/>
                </a:lnTo>
                <a:lnTo>
                  <a:pt x="32" y="72"/>
                </a:lnTo>
                <a:lnTo>
                  <a:pt x="32" y="80"/>
                </a:lnTo>
                <a:lnTo>
                  <a:pt x="32" y="88"/>
                </a:lnTo>
                <a:lnTo>
                  <a:pt x="40" y="88"/>
                </a:lnTo>
                <a:lnTo>
                  <a:pt x="48" y="80"/>
                </a:lnTo>
                <a:lnTo>
                  <a:pt x="56" y="72"/>
                </a:lnTo>
                <a:lnTo>
                  <a:pt x="64" y="72"/>
                </a:lnTo>
                <a:lnTo>
                  <a:pt x="80" y="72"/>
                </a:lnTo>
                <a:lnTo>
                  <a:pt x="88" y="72"/>
                </a:lnTo>
                <a:lnTo>
                  <a:pt x="88" y="64"/>
                </a:lnTo>
                <a:lnTo>
                  <a:pt x="88" y="56"/>
                </a:lnTo>
                <a:lnTo>
                  <a:pt x="80" y="48"/>
                </a:lnTo>
                <a:lnTo>
                  <a:pt x="88" y="48"/>
                </a:lnTo>
                <a:lnTo>
                  <a:pt x="88" y="40"/>
                </a:lnTo>
                <a:lnTo>
                  <a:pt x="80" y="40"/>
                </a:lnTo>
                <a:lnTo>
                  <a:pt x="72" y="40"/>
                </a:lnTo>
                <a:lnTo>
                  <a:pt x="72" y="32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74" name="Freeform 378"/>
          <p:cNvSpPr>
            <a:spLocks/>
          </p:cNvSpPr>
          <p:nvPr/>
        </p:nvSpPr>
        <p:spPr bwMode="auto">
          <a:xfrm>
            <a:off x="4437063" y="2824163"/>
            <a:ext cx="90487" cy="65087"/>
          </a:xfrm>
          <a:custGeom>
            <a:avLst/>
            <a:gdLst>
              <a:gd name="T0" fmla="*/ 141127982 w 57"/>
              <a:gd name="T1" fmla="*/ 40322188 h 41"/>
              <a:gd name="T2" fmla="*/ 120966849 w 57"/>
              <a:gd name="T3" fmla="*/ 40322188 h 41"/>
              <a:gd name="T4" fmla="*/ 120966849 w 57"/>
              <a:gd name="T5" fmla="*/ 20161094 h 41"/>
              <a:gd name="T6" fmla="*/ 100805691 w 57"/>
              <a:gd name="T7" fmla="*/ 0 h 41"/>
              <a:gd name="T8" fmla="*/ 80644558 w 57"/>
              <a:gd name="T9" fmla="*/ 0 h 41"/>
              <a:gd name="T10" fmla="*/ 60483424 w 57"/>
              <a:gd name="T11" fmla="*/ 0 h 41"/>
              <a:gd name="T12" fmla="*/ 40322279 w 57"/>
              <a:gd name="T13" fmla="*/ 0 h 41"/>
              <a:gd name="T14" fmla="*/ 40322279 w 57"/>
              <a:gd name="T15" fmla="*/ 20161094 h 41"/>
              <a:gd name="T16" fmla="*/ 20161139 w 57"/>
              <a:gd name="T17" fmla="*/ 40322188 h 41"/>
              <a:gd name="T18" fmla="*/ 0 w 57"/>
              <a:gd name="T19" fmla="*/ 60483288 h 41"/>
              <a:gd name="T20" fmla="*/ 0 w 57"/>
              <a:gd name="T21" fmla="*/ 80644375 h 41"/>
              <a:gd name="T22" fmla="*/ 20161139 w 57"/>
              <a:gd name="T23" fmla="*/ 80644375 h 41"/>
              <a:gd name="T24" fmla="*/ 20161139 w 57"/>
              <a:gd name="T25" fmla="*/ 100805463 h 41"/>
              <a:gd name="T26" fmla="*/ 40322279 w 57"/>
              <a:gd name="T27" fmla="*/ 100805463 h 41"/>
              <a:gd name="T28" fmla="*/ 60483424 w 57"/>
              <a:gd name="T29" fmla="*/ 80644375 h 41"/>
              <a:gd name="T30" fmla="*/ 80644558 w 57"/>
              <a:gd name="T31" fmla="*/ 80644375 h 41"/>
              <a:gd name="T32" fmla="*/ 100805691 w 57"/>
              <a:gd name="T33" fmla="*/ 80644375 h 41"/>
              <a:gd name="T34" fmla="*/ 100805691 w 57"/>
              <a:gd name="T35" fmla="*/ 60483288 h 41"/>
              <a:gd name="T36" fmla="*/ 120966849 w 57"/>
              <a:gd name="T37" fmla="*/ 60483288 h 41"/>
              <a:gd name="T38" fmla="*/ 141127982 w 57"/>
              <a:gd name="T39" fmla="*/ 60483288 h 41"/>
              <a:gd name="T40" fmla="*/ 120966849 w 57"/>
              <a:gd name="T41" fmla="*/ 40322188 h 41"/>
              <a:gd name="T42" fmla="*/ 141127982 w 57"/>
              <a:gd name="T43" fmla="*/ 40322188 h 4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7"/>
              <a:gd name="T67" fmla="*/ 0 h 41"/>
              <a:gd name="T68" fmla="*/ 57 w 57"/>
              <a:gd name="T69" fmla="*/ 41 h 4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7" h="41">
                <a:moveTo>
                  <a:pt x="56" y="16"/>
                </a:moveTo>
                <a:lnTo>
                  <a:pt x="48" y="16"/>
                </a:lnTo>
                <a:lnTo>
                  <a:pt x="48" y="8"/>
                </a:lnTo>
                <a:lnTo>
                  <a:pt x="40" y="0"/>
                </a:lnTo>
                <a:lnTo>
                  <a:pt x="32" y="0"/>
                </a:lnTo>
                <a:lnTo>
                  <a:pt x="24" y="0"/>
                </a:lnTo>
                <a:lnTo>
                  <a:pt x="16" y="0"/>
                </a:lnTo>
                <a:lnTo>
                  <a:pt x="16" y="8"/>
                </a:lnTo>
                <a:lnTo>
                  <a:pt x="8" y="16"/>
                </a:lnTo>
                <a:lnTo>
                  <a:pt x="0" y="24"/>
                </a:lnTo>
                <a:lnTo>
                  <a:pt x="0" y="32"/>
                </a:lnTo>
                <a:lnTo>
                  <a:pt x="8" y="32"/>
                </a:lnTo>
                <a:lnTo>
                  <a:pt x="8" y="40"/>
                </a:lnTo>
                <a:lnTo>
                  <a:pt x="16" y="40"/>
                </a:lnTo>
                <a:lnTo>
                  <a:pt x="24" y="32"/>
                </a:lnTo>
                <a:lnTo>
                  <a:pt x="32" y="32"/>
                </a:lnTo>
                <a:lnTo>
                  <a:pt x="40" y="32"/>
                </a:lnTo>
                <a:lnTo>
                  <a:pt x="40" y="24"/>
                </a:lnTo>
                <a:lnTo>
                  <a:pt x="48" y="24"/>
                </a:lnTo>
                <a:lnTo>
                  <a:pt x="56" y="24"/>
                </a:lnTo>
                <a:lnTo>
                  <a:pt x="48" y="16"/>
                </a:lnTo>
                <a:lnTo>
                  <a:pt x="56" y="16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75" name="Freeform 379"/>
          <p:cNvSpPr>
            <a:spLocks/>
          </p:cNvSpPr>
          <p:nvPr/>
        </p:nvSpPr>
        <p:spPr bwMode="auto">
          <a:xfrm>
            <a:off x="5884863" y="3827463"/>
            <a:ext cx="39687" cy="90487"/>
          </a:xfrm>
          <a:custGeom>
            <a:avLst/>
            <a:gdLst>
              <a:gd name="T0" fmla="*/ 0 w 25"/>
              <a:gd name="T1" fmla="*/ 0 h 57"/>
              <a:gd name="T2" fmla="*/ 0 w 25"/>
              <a:gd name="T3" fmla="*/ 20161139 h 57"/>
              <a:gd name="T4" fmla="*/ 0 w 25"/>
              <a:gd name="T5" fmla="*/ 40322279 h 57"/>
              <a:gd name="T6" fmla="*/ 0 w 25"/>
              <a:gd name="T7" fmla="*/ 80644558 h 57"/>
              <a:gd name="T8" fmla="*/ 0 w 25"/>
              <a:gd name="T9" fmla="*/ 120966849 h 57"/>
              <a:gd name="T10" fmla="*/ 0 w 25"/>
              <a:gd name="T11" fmla="*/ 141127982 h 57"/>
              <a:gd name="T12" fmla="*/ 40321992 w 25"/>
              <a:gd name="T13" fmla="*/ 141127982 h 57"/>
              <a:gd name="T14" fmla="*/ 60482994 w 25"/>
              <a:gd name="T15" fmla="*/ 141127982 h 57"/>
              <a:gd name="T16" fmla="*/ 60482994 w 25"/>
              <a:gd name="T17" fmla="*/ 80644558 h 57"/>
              <a:gd name="T18" fmla="*/ 0 w 25"/>
              <a:gd name="T19" fmla="*/ 0 h 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"/>
              <a:gd name="T31" fmla="*/ 0 h 57"/>
              <a:gd name="T32" fmla="*/ 25 w 25"/>
              <a:gd name="T33" fmla="*/ 57 h 5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" h="57">
                <a:moveTo>
                  <a:pt x="0" y="0"/>
                </a:moveTo>
                <a:lnTo>
                  <a:pt x="0" y="8"/>
                </a:lnTo>
                <a:lnTo>
                  <a:pt x="0" y="16"/>
                </a:lnTo>
                <a:lnTo>
                  <a:pt x="0" y="32"/>
                </a:lnTo>
                <a:lnTo>
                  <a:pt x="0" y="48"/>
                </a:lnTo>
                <a:lnTo>
                  <a:pt x="0" y="56"/>
                </a:lnTo>
                <a:lnTo>
                  <a:pt x="16" y="56"/>
                </a:lnTo>
                <a:lnTo>
                  <a:pt x="24" y="56"/>
                </a:lnTo>
                <a:lnTo>
                  <a:pt x="24" y="32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76" name="Freeform 380"/>
          <p:cNvSpPr>
            <a:spLocks/>
          </p:cNvSpPr>
          <p:nvPr/>
        </p:nvSpPr>
        <p:spPr bwMode="auto">
          <a:xfrm>
            <a:off x="5135563" y="3763963"/>
            <a:ext cx="192087" cy="319087"/>
          </a:xfrm>
          <a:custGeom>
            <a:avLst/>
            <a:gdLst>
              <a:gd name="T0" fmla="*/ 20161199 w 121"/>
              <a:gd name="T1" fmla="*/ 504030506 h 201"/>
              <a:gd name="T2" fmla="*/ 0 w 121"/>
              <a:gd name="T3" fmla="*/ 483869293 h 201"/>
              <a:gd name="T4" fmla="*/ 0 w 121"/>
              <a:gd name="T5" fmla="*/ 362901920 h 201"/>
              <a:gd name="T6" fmla="*/ 20161199 w 121"/>
              <a:gd name="T7" fmla="*/ 342740708 h 201"/>
              <a:gd name="T8" fmla="*/ 40322397 w 121"/>
              <a:gd name="T9" fmla="*/ 302418284 h 201"/>
              <a:gd name="T10" fmla="*/ 60483602 w 121"/>
              <a:gd name="T11" fmla="*/ 302418284 h 201"/>
              <a:gd name="T12" fmla="*/ 80644795 w 121"/>
              <a:gd name="T13" fmla="*/ 282257071 h 201"/>
              <a:gd name="T14" fmla="*/ 120967204 w 121"/>
              <a:gd name="T15" fmla="*/ 282257071 h 201"/>
              <a:gd name="T16" fmla="*/ 201611974 w 121"/>
              <a:gd name="T17" fmla="*/ 161289748 h 201"/>
              <a:gd name="T18" fmla="*/ 161289589 w 121"/>
              <a:gd name="T19" fmla="*/ 161289748 h 201"/>
              <a:gd name="T20" fmla="*/ 80644795 w 121"/>
              <a:gd name="T21" fmla="*/ 120967323 h 201"/>
              <a:gd name="T22" fmla="*/ 60483602 w 121"/>
              <a:gd name="T23" fmla="*/ 100806086 h 201"/>
              <a:gd name="T24" fmla="*/ 40322397 w 121"/>
              <a:gd name="T25" fmla="*/ 80644874 h 201"/>
              <a:gd name="T26" fmla="*/ 40322397 w 121"/>
              <a:gd name="T27" fmla="*/ 60483662 h 201"/>
              <a:gd name="T28" fmla="*/ 60483602 w 121"/>
              <a:gd name="T29" fmla="*/ 20161218 h 201"/>
              <a:gd name="T30" fmla="*/ 100805987 w 121"/>
              <a:gd name="T31" fmla="*/ 40322437 h 201"/>
              <a:gd name="T32" fmla="*/ 120967204 w 121"/>
              <a:gd name="T33" fmla="*/ 40322437 h 201"/>
              <a:gd name="T34" fmla="*/ 161289589 w 121"/>
              <a:gd name="T35" fmla="*/ 40322437 h 201"/>
              <a:gd name="T36" fmla="*/ 181450782 w 121"/>
              <a:gd name="T37" fmla="*/ 20161218 h 201"/>
              <a:gd name="T38" fmla="*/ 262095601 w 121"/>
              <a:gd name="T39" fmla="*/ 20161218 h 201"/>
              <a:gd name="T40" fmla="*/ 282256793 w 121"/>
              <a:gd name="T41" fmla="*/ 0 h 201"/>
              <a:gd name="T42" fmla="*/ 302417986 w 121"/>
              <a:gd name="T43" fmla="*/ 0 h 201"/>
              <a:gd name="T44" fmla="*/ 302417986 w 121"/>
              <a:gd name="T45" fmla="*/ 60483662 h 201"/>
              <a:gd name="T46" fmla="*/ 282256793 w 121"/>
              <a:gd name="T47" fmla="*/ 60483662 h 201"/>
              <a:gd name="T48" fmla="*/ 282256793 w 121"/>
              <a:gd name="T49" fmla="*/ 100806086 h 201"/>
              <a:gd name="T50" fmla="*/ 282256793 w 121"/>
              <a:gd name="T51" fmla="*/ 120967323 h 201"/>
              <a:gd name="T52" fmla="*/ 241934408 w 121"/>
              <a:gd name="T53" fmla="*/ 161289748 h 201"/>
              <a:gd name="T54" fmla="*/ 241934408 w 121"/>
              <a:gd name="T55" fmla="*/ 221773434 h 201"/>
              <a:gd name="T56" fmla="*/ 221773216 w 121"/>
              <a:gd name="T57" fmla="*/ 221773434 h 201"/>
              <a:gd name="T58" fmla="*/ 221773216 w 121"/>
              <a:gd name="T59" fmla="*/ 282257071 h 201"/>
              <a:gd name="T60" fmla="*/ 201611974 w 121"/>
              <a:gd name="T61" fmla="*/ 302418284 h 201"/>
              <a:gd name="T62" fmla="*/ 201611974 w 121"/>
              <a:gd name="T63" fmla="*/ 322579496 h 201"/>
              <a:gd name="T64" fmla="*/ 161289589 w 121"/>
              <a:gd name="T65" fmla="*/ 342740708 h 201"/>
              <a:gd name="T66" fmla="*/ 161289589 w 121"/>
              <a:gd name="T67" fmla="*/ 362901920 h 201"/>
              <a:gd name="T68" fmla="*/ 141128397 w 121"/>
              <a:gd name="T69" fmla="*/ 362901920 h 201"/>
              <a:gd name="T70" fmla="*/ 141128397 w 121"/>
              <a:gd name="T71" fmla="*/ 383063133 h 201"/>
              <a:gd name="T72" fmla="*/ 100805987 w 121"/>
              <a:gd name="T73" fmla="*/ 423385656 h 201"/>
              <a:gd name="T74" fmla="*/ 80644795 w 121"/>
              <a:gd name="T75" fmla="*/ 443546869 h 201"/>
              <a:gd name="T76" fmla="*/ 60483602 w 121"/>
              <a:gd name="T77" fmla="*/ 443546869 h 201"/>
              <a:gd name="T78" fmla="*/ 20161199 w 121"/>
              <a:gd name="T79" fmla="*/ 483869293 h 201"/>
              <a:gd name="T80" fmla="*/ 20161199 w 121"/>
              <a:gd name="T81" fmla="*/ 504030506 h 20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1"/>
              <a:gd name="T124" fmla="*/ 0 h 201"/>
              <a:gd name="T125" fmla="*/ 121 w 121"/>
              <a:gd name="T126" fmla="*/ 201 h 20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1" h="201">
                <a:moveTo>
                  <a:pt x="8" y="200"/>
                </a:moveTo>
                <a:lnTo>
                  <a:pt x="0" y="192"/>
                </a:lnTo>
                <a:lnTo>
                  <a:pt x="0" y="144"/>
                </a:lnTo>
                <a:lnTo>
                  <a:pt x="8" y="136"/>
                </a:lnTo>
                <a:lnTo>
                  <a:pt x="16" y="120"/>
                </a:lnTo>
                <a:lnTo>
                  <a:pt x="24" y="120"/>
                </a:lnTo>
                <a:lnTo>
                  <a:pt x="32" y="112"/>
                </a:lnTo>
                <a:lnTo>
                  <a:pt x="48" y="112"/>
                </a:lnTo>
                <a:lnTo>
                  <a:pt x="80" y="64"/>
                </a:lnTo>
                <a:lnTo>
                  <a:pt x="64" y="64"/>
                </a:lnTo>
                <a:lnTo>
                  <a:pt x="32" y="48"/>
                </a:lnTo>
                <a:lnTo>
                  <a:pt x="24" y="40"/>
                </a:lnTo>
                <a:lnTo>
                  <a:pt x="16" y="32"/>
                </a:lnTo>
                <a:lnTo>
                  <a:pt x="16" y="24"/>
                </a:lnTo>
                <a:lnTo>
                  <a:pt x="24" y="8"/>
                </a:lnTo>
                <a:lnTo>
                  <a:pt x="40" y="16"/>
                </a:lnTo>
                <a:lnTo>
                  <a:pt x="48" y="16"/>
                </a:lnTo>
                <a:lnTo>
                  <a:pt x="64" y="16"/>
                </a:lnTo>
                <a:lnTo>
                  <a:pt x="72" y="8"/>
                </a:lnTo>
                <a:lnTo>
                  <a:pt x="104" y="8"/>
                </a:lnTo>
                <a:lnTo>
                  <a:pt x="112" y="0"/>
                </a:lnTo>
                <a:lnTo>
                  <a:pt x="120" y="0"/>
                </a:lnTo>
                <a:lnTo>
                  <a:pt x="120" y="24"/>
                </a:lnTo>
                <a:lnTo>
                  <a:pt x="112" y="24"/>
                </a:lnTo>
                <a:lnTo>
                  <a:pt x="112" y="40"/>
                </a:lnTo>
                <a:lnTo>
                  <a:pt x="112" y="48"/>
                </a:lnTo>
                <a:lnTo>
                  <a:pt x="96" y="64"/>
                </a:lnTo>
                <a:lnTo>
                  <a:pt x="96" y="88"/>
                </a:lnTo>
                <a:lnTo>
                  <a:pt x="88" y="88"/>
                </a:lnTo>
                <a:lnTo>
                  <a:pt x="88" y="112"/>
                </a:lnTo>
                <a:lnTo>
                  <a:pt x="80" y="120"/>
                </a:lnTo>
                <a:lnTo>
                  <a:pt x="80" y="128"/>
                </a:lnTo>
                <a:lnTo>
                  <a:pt x="64" y="136"/>
                </a:lnTo>
                <a:lnTo>
                  <a:pt x="64" y="144"/>
                </a:lnTo>
                <a:lnTo>
                  <a:pt x="56" y="144"/>
                </a:lnTo>
                <a:lnTo>
                  <a:pt x="56" y="152"/>
                </a:lnTo>
                <a:lnTo>
                  <a:pt x="40" y="168"/>
                </a:lnTo>
                <a:lnTo>
                  <a:pt x="32" y="176"/>
                </a:lnTo>
                <a:lnTo>
                  <a:pt x="24" y="176"/>
                </a:lnTo>
                <a:lnTo>
                  <a:pt x="8" y="192"/>
                </a:lnTo>
                <a:lnTo>
                  <a:pt x="8" y="20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77" name="Freeform 381"/>
          <p:cNvSpPr>
            <a:spLocks/>
          </p:cNvSpPr>
          <p:nvPr/>
        </p:nvSpPr>
        <p:spPr bwMode="auto">
          <a:xfrm>
            <a:off x="4576763" y="2836863"/>
            <a:ext cx="65087" cy="65087"/>
          </a:xfrm>
          <a:custGeom>
            <a:avLst/>
            <a:gdLst>
              <a:gd name="T0" fmla="*/ 0 w 41"/>
              <a:gd name="T1" fmla="*/ 20161094 h 41"/>
              <a:gd name="T2" fmla="*/ 20161094 w 41"/>
              <a:gd name="T3" fmla="*/ 20161094 h 41"/>
              <a:gd name="T4" fmla="*/ 40322188 w 41"/>
              <a:gd name="T5" fmla="*/ 20161094 h 41"/>
              <a:gd name="T6" fmla="*/ 60483288 w 41"/>
              <a:gd name="T7" fmla="*/ 0 h 41"/>
              <a:gd name="T8" fmla="*/ 80644375 w 41"/>
              <a:gd name="T9" fmla="*/ 0 h 41"/>
              <a:gd name="T10" fmla="*/ 100805463 w 41"/>
              <a:gd name="T11" fmla="*/ 0 h 41"/>
              <a:gd name="T12" fmla="*/ 100805463 w 41"/>
              <a:gd name="T13" fmla="*/ 20161094 h 41"/>
              <a:gd name="T14" fmla="*/ 80644375 w 41"/>
              <a:gd name="T15" fmla="*/ 40322188 h 41"/>
              <a:gd name="T16" fmla="*/ 60483288 w 41"/>
              <a:gd name="T17" fmla="*/ 40322188 h 41"/>
              <a:gd name="T18" fmla="*/ 60483288 w 41"/>
              <a:gd name="T19" fmla="*/ 80644375 h 41"/>
              <a:gd name="T20" fmla="*/ 40322188 w 41"/>
              <a:gd name="T21" fmla="*/ 60483288 h 41"/>
              <a:gd name="T22" fmla="*/ 40322188 w 41"/>
              <a:gd name="T23" fmla="*/ 80644375 h 41"/>
              <a:gd name="T24" fmla="*/ 0 w 41"/>
              <a:gd name="T25" fmla="*/ 100805463 h 41"/>
              <a:gd name="T26" fmla="*/ 0 w 41"/>
              <a:gd name="T27" fmla="*/ 80644375 h 41"/>
              <a:gd name="T28" fmla="*/ 0 w 41"/>
              <a:gd name="T29" fmla="*/ 60483288 h 41"/>
              <a:gd name="T30" fmla="*/ 0 w 41"/>
              <a:gd name="T31" fmla="*/ 40322188 h 41"/>
              <a:gd name="T32" fmla="*/ 0 w 41"/>
              <a:gd name="T33" fmla="*/ 20161094 h 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1"/>
              <a:gd name="T52" fmla="*/ 0 h 41"/>
              <a:gd name="T53" fmla="*/ 41 w 41"/>
              <a:gd name="T54" fmla="*/ 41 h 4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1" h="41">
                <a:moveTo>
                  <a:pt x="0" y="8"/>
                </a:moveTo>
                <a:lnTo>
                  <a:pt x="8" y="8"/>
                </a:lnTo>
                <a:lnTo>
                  <a:pt x="16" y="8"/>
                </a:lnTo>
                <a:lnTo>
                  <a:pt x="24" y="0"/>
                </a:lnTo>
                <a:lnTo>
                  <a:pt x="32" y="0"/>
                </a:lnTo>
                <a:lnTo>
                  <a:pt x="40" y="0"/>
                </a:lnTo>
                <a:lnTo>
                  <a:pt x="40" y="8"/>
                </a:lnTo>
                <a:lnTo>
                  <a:pt x="32" y="16"/>
                </a:lnTo>
                <a:lnTo>
                  <a:pt x="24" y="16"/>
                </a:lnTo>
                <a:lnTo>
                  <a:pt x="24" y="32"/>
                </a:lnTo>
                <a:lnTo>
                  <a:pt x="16" y="24"/>
                </a:lnTo>
                <a:lnTo>
                  <a:pt x="16" y="32"/>
                </a:lnTo>
                <a:lnTo>
                  <a:pt x="0" y="40"/>
                </a:lnTo>
                <a:lnTo>
                  <a:pt x="0" y="32"/>
                </a:lnTo>
                <a:lnTo>
                  <a:pt x="0" y="24"/>
                </a:lnTo>
                <a:lnTo>
                  <a:pt x="0" y="16"/>
                </a:lnTo>
                <a:lnTo>
                  <a:pt x="0" y="8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78" name="Freeform 382"/>
          <p:cNvSpPr>
            <a:spLocks/>
          </p:cNvSpPr>
          <p:nvPr/>
        </p:nvSpPr>
        <p:spPr bwMode="auto">
          <a:xfrm>
            <a:off x="4652963" y="2760663"/>
            <a:ext cx="128587" cy="65087"/>
          </a:xfrm>
          <a:custGeom>
            <a:avLst/>
            <a:gdLst>
              <a:gd name="T0" fmla="*/ 201611690 w 81"/>
              <a:gd name="T1" fmla="*/ 80644375 h 41"/>
              <a:gd name="T2" fmla="*/ 181450526 w 81"/>
              <a:gd name="T3" fmla="*/ 60483288 h 41"/>
              <a:gd name="T4" fmla="*/ 161289362 w 81"/>
              <a:gd name="T5" fmla="*/ 60483288 h 41"/>
              <a:gd name="T6" fmla="*/ 120967034 w 81"/>
              <a:gd name="T7" fmla="*/ 60483288 h 41"/>
              <a:gd name="T8" fmla="*/ 120967034 w 81"/>
              <a:gd name="T9" fmla="*/ 80644375 h 41"/>
              <a:gd name="T10" fmla="*/ 100805845 w 81"/>
              <a:gd name="T11" fmla="*/ 80644375 h 41"/>
              <a:gd name="T12" fmla="*/ 80644681 w 81"/>
              <a:gd name="T13" fmla="*/ 80644375 h 41"/>
              <a:gd name="T14" fmla="*/ 60483517 w 81"/>
              <a:gd name="T15" fmla="*/ 80644375 h 41"/>
              <a:gd name="T16" fmla="*/ 60483517 w 81"/>
              <a:gd name="T17" fmla="*/ 100805463 h 41"/>
              <a:gd name="T18" fmla="*/ 40322340 w 81"/>
              <a:gd name="T19" fmla="*/ 100805463 h 41"/>
              <a:gd name="T20" fmla="*/ 20161170 w 81"/>
              <a:gd name="T21" fmla="*/ 80644375 h 41"/>
              <a:gd name="T22" fmla="*/ 0 w 81"/>
              <a:gd name="T23" fmla="*/ 80644375 h 41"/>
              <a:gd name="T24" fmla="*/ 0 w 81"/>
              <a:gd name="T25" fmla="*/ 60483288 h 41"/>
              <a:gd name="T26" fmla="*/ 0 w 81"/>
              <a:gd name="T27" fmla="*/ 40322188 h 41"/>
              <a:gd name="T28" fmla="*/ 20161170 w 81"/>
              <a:gd name="T29" fmla="*/ 20161094 h 41"/>
              <a:gd name="T30" fmla="*/ 40322340 w 81"/>
              <a:gd name="T31" fmla="*/ 0 h 41"/>
              <a:gd name="T32" fmla="*/ 40322340 w 81"/>
              <a:gd name="T33" fmla="*/ 20161094 h 41"/>
              <a:gd name="T34" fmla="*/ 60483517 w 81"/>
              <a:gd name="T35" fmla="*/ 20161094 h 41"/>
              <a:gd name="T36" fmla="*/ 80644681 w 81"/>
              <a:gd name="T37" fmla="*/ 20161094 h 41"/>
              <a:gd name="T38" fmla="*/ 100805845 w 81"/>
              <a:gd name="T39" fmla="*/ 20161094 h 41"/>
              <a:gd name="T40" fmla="*/ 120967034 w 81"/>
              <a:gd name="T41" fmla="*/ 20161094 h 41"/>
              <a:gd name="T42" fmla="*/ 161289362 w 81"/>
              <a:gd name="T43" fmla="*/ 0 h 41"/>
              <a:gd name="T44" fmla="*/ 181450526 w 81"/>
              <a:gd name="T45" fmla="*/ 20161094 h 41"/>
              <a:gd name="T46" fmla="*/ 201611690 w 81"/>
              <a:gd name="T47" fmla="*/ 40322188 h 41"/>
              <a:gd name="T48" fmla="*/ 201611690 w 81"/>
              <a:gd name="T49" fmla="*/ 60483288 h 41"/>
              <a:gd name="T50" fmla="*/ 201611690 w 81"/>
              <a:gd name="T51" fmla="*/ 80644375 h 4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81"/>
              <a:gd name="T79" fmla="*/ 0 h 41"/>
              <a:gd name="T80" fmla="*/ 81 w 81"/>
              <a:gd name="T81" fmla="*/ 41 h 4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81" h="41">
                <a:moveTo>
                  <a:pt x="80" y="32"/>
                </a:moveTo>
                <a:lnTo>
                  <a:pt x="72" y="24"/>
                </a:lnTo>
                <a:lnTo>
                  <a:pt x="64" y="24"/>
                </a:lnTo>
                <a:lnTo>
                  <a:pt x="48" y="24"/>
                </a:lnTo>
                <a:lnTo>
                  <a:pt x="48" y="32"/>
                </a:lnTo>
                <a:lnTo>
                  <a:pt x="40" y="32"/>
                </a:lnTo>
                <a:lnTo>
                  <a:pt x="32" y="32"/>
                </a:lnTo>
                <a:lnTo>
                  <a:pt x="24" y="32"/>
                </a:lnTo>
                <a:lnTo>
                  <a:pt x="24" y="40"/>
                </a:lnTo>
                <a:lnTo>
                  <a:pt x="16" y="40"/>
                </a:lnTo>
                <a:lnTo>
                  <a:pt x="8" y="32"/>
                </a:lnTo>
                <a:lnTo>
                  <a:pt x="0" y="32"/>
                </a:lnTo>
                <a:lnTo>
                  <a:pt x="0" y="24"/>
                </a:lnTo>
                <a:lnTo>
                  <a:pt x="0" y="16"/>
                </a:lnTo>
                <a:lnTo>
                  <a:pt x="8" y="8"/>
                </a:lnTo>
                <a:lnTo>
                  <a:pt x="16" y="0"/>
                </a:lnTo>
                <a:lnTo>
                  <a:pt x="16" y="8"/>
                </a:lnTo>
                <a:lnTo>
                  <a:pt x="24" y="8"/>
                </a:lnTo>
                <a:lnTo>
                  <a:pt x="32" y="8"/>
                </a:lnTo>
                <a:lnTo>
                  <a:pt x="40" y="8"/>
                </a:lnTo>
                <a:lnTo>
                  <a:pt x="48" y="8"/>
                </a:lnTo>
                <a:lnTo>
                  <a:pt x="64" y="0"/>
                </a:lnTo>
                <a:lnTo>
                  <a:pt x="72" y="8"/>
                </a:lnTo>
                <a:lnTo>
                  <a:pt x="80" y="16"/>
                </a:lnTo>
                <a:lnTo>
                  <a:pt x="80" y="24"/>
                </a:lnTo>
                <a:lnTo>
                  <a:pt x="80" y="32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79" name="Freeform 383"/>
          <p:cNvSpPr>
            <a:spLocks/>
          </p:cNvSpPr>
          <p:nvPr/>
        </p:nvSpPr>
        <p:spPr bwMode="auto">
          <a:xfrm>
            <a:off x="3967163" y="3649663"/>
            <a:ext cx="115887" cy="115887"/>
          </a:xfrm>
          <a:custGeom>
            <a:avLst/>
            <a:gdLst>
              <a:gd name="T0" fmla="*/ 161289286 w 73"/>
              <a:gd name="T1" fmla="*/ 60483489 h 73"/>
              <a:gd name="T2" fmla="*/ 161289286 w 73"/>
              <a:gd name="T3" fmla="*/ 60483489 h 73"/>
              <a:gd name="T4" fmla="*/ 141128132 w 73"/>
              <a:gd name="T5" fmla="*/ 40322322 h 73"/>
              <a:gd name="T6" fmla="*/ 141128132 w 73"/>
              <a:gd name="T7" fmla="*/ 20161161 h 73"/>
              <a:gd name="T8" fmla="*/ 120966977 w 73"/>
              <a:gd name="T9" fmla="*/ 20161161 h 73"/>
              <a:gd name="T10" fmla="*/ 100805798 w 73"/>
              <a:gd name="T11" fmla="*/ 0 h 73"/>
              <a:gd name="T12" fmla="*/ 60483489 w 73"/>
              <a:gd name="T13" fmla="*/ 0 h 73"/>
              <a:gd name="T14" fmla="*/ 40322322 w 73"/>
              <a:gd name="T15" fmla="*/ 0 h 73"/>
              <a:gd name="T16" fmla="*/ 40322322 w 73"/>
              <a:gd name="T17" fmla="*/ 20161161 h 73"/>
              <a:gd name="T18" fmla="*/ 20161161 w 73"/>
              <a:gd name="T19" fmla="*/ 20161161 h 73"/>
              <a:gd name="T20" fmla="*/ 20161161 w 73"/>
              <a:gd name="T21" fmla="*/ 60483489 h 73"/>
              <a:gd name="T22" fmla="*/ 0 w 73"/>
              <a:gd name="T23" fmla="*/ 80644643 h 73"/>
              <a:gd name="T24" fmla="*/ 20161161 w 73"/>
              <a:gd name="T25" fmla="*/ 120966977 h 73"/>
              <a:gd name="T26" fmla="*/ 40322322 w 73"/>
              <a:gd name="T27" fmla="*/ 120966977 h 73"/>
              <a:gd name="T28" fmla="*/ 60483489 w 73"/>
              <a:gd name="T29" fmla="*/ 120966977 h 73"/>
              <a:gd name="T30" fmla="*/ 80644643 w 73"/>
              <a:gd name="T31" fmla="*/ 120966977 h 73"/>
              <a:gd name="T32" fmla="*/ 100805798 w 73"/>
              <a:gd name="T33" fmla="*/ 120966977 h 73"/>
              <a:gd name="T34" fmla="*/ 120966977 w 73"/>
              <a:gd name="T35" fmla="*/ 120966977 h 73"/>
              <a:gd name="T36" fmla="*/ 100805798 w 73"/>
              <a:gd name="T37" fmla="*/ 141128132 h 73"/>
              <a:gd name="T38" fmla="*/ 60483489 w 73"/>
              <a:gd name="T39" fmla="*/ 141128132 h 73"/>
              <a:gd name="T40" fmla="*/ 40322322 w 73"/>
              <a:gd name="T41" fmla="*/ 141128132 h 73"/>
              <a:gd name="T42" fmla="*/ 20161161 w 73"/>
              <a:gd name="T43" fmla="*/ 141128132 h 73"/>
              <a:gd name="T44" fmla="*/ 20161161 w 73"/>
              <a:gd name="T45" fmla="*/ 181450441 h 73"/>
              <a:gd name="T46" fmla="*/ 40322322 w 73"/>
              <a:gd name="T47" fmla="*/ 161289286 h 73"/>
              <a:gd name="T48" fmla="*/ 60483489 w 73"/>
              <a:gd name="T49" fmla="*/ 161289286 h 73"/>
              <a:gd name="T50" fmla="*/ 100805798 w 73"/>
              <a:gd name="T51" fmla="*/ 161289286 h 73"/>
              <a:gd name="T52" fmla="*/ 141128132 w 73"/>
              <a:gd name="T53" fmla="*/ 161289286 h 73"/>
              <a:gd name="T54" fmla="*/ 181450441 w 73"/>
              <a:gd name="T55" fmla="*/ 161289286 h 73"/>
              <a:gd name="T56" fmla="*/ 181450441 w 73"/>
              <a:gd name="T57" fmla="*/ 141128132 h 73"/>
              <a:gd name="T58" fmla="*/ 161289286 w 73"/>
              <a:gd name="T59" fmla="*/ 120966977 h 73"/>
              <a:gd name="T60" fmla="*/ 161289286 w 73"/>
              <a:gd name="T61" fmla="*/ 80644643 h 73"/>
              <a:gd name="T62" fmla="*/ 161289286 w 73"/>
              <a:gd name="T63" fmla="*/ 60483489 h 7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3"/>
              <a:gd name="T97" fmla="*/ 0 h 73"/>
              <a:gd name="T98" fmla="*/ 73 w 73"/>
              <a:gd name="T99" fmla="*/ 73 h 7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3" h="73">
                <a:moveTo>
                  <a:pt x="64" y="24"/>
                </a:moveTo>
                <a:lnTo>
                  <a:pt x="64" y="24"/>
                </a:lnTo>
                <a:lnTo>
                  <a:pt x="56" y="16"/>
                </a:lnTo>
                <a:lnTo>
                  <a:pt x="56" y="8"/>
                </a:lnTo>
                <a:lnTo>
                  <a:pt x="48" y="8"/>
                </a:lnTo>
                <a:lnTo>
                  <a:pt x="40" y="0"/>
                </a:lnTo>
                <a:lnTo>
                  <a:pt x="24" y="0"/>
                </a:lnTo>
                <a:lnTo>
                  <a:pt x="16" y="0"/>
                </a:lnTo>
                <a:lnTo>
                  <a:pt x="16" y="8"/>
                </a:lnTo>
                <a:lnTo>
                  <a:pt x="8" y="8"/>
                </a:lnTo>
                <a:lnTo>
                  <a:pt x="8" y="24"/>
                </a:lnTo>
                <a:lnTo>
                  <a:pt x="0" y="32"/>
                </a:lnTo>
                <a:lnTo>
                  <a:pt x="8" y="48"/>
                </a:lnTo>
                <a:lnTo>
                  <a:pt x="16" y="48"/>
                </a:lnTo>
                <a:lnTo>
                  <a:pt x="24" y="48"/>
                </a:lnTo>
                <a:lnTo>
                  <a:pt x="32" y="48"/>
                </a:lnTo>
                <a:lnTo>
                  <a:pt x="40" y="48"/>
                </a:lnTo>
                <a:lnTo>
                  <a:pt x="48" y="48"/>
                </a:lnTo>
                <a:lnTo>
                  <a:pt x="40" y="56"/>
                </a:lnTo>
                <a:lnTo>
                  <a:pt x="24" y="56"/>
                </a:lnTo>
                <a:lnTo>
                  <a:pt x="16" y="56"/>
                </a:lnTo>
                <a:lnTo>
                  <a:pt x="8" y="56"/>
                </a:lnTo>
                <a:lnTo>
                  <a:pt x="8" y="72"/>
                </a:lnTo>
                <a:lnTo>
                  <a:pt x="16" y="64"/>
                </a:lnTo>
                <a:lnTo>
                  <a:pt x="24" y="64"/>
                </a:lnTo>
                <a:lnTo>
                  <a:pt x="40" y="64"/>
                </a:lnTo>
                <a:lnTo>
                  <a:pt x="56" y="64"/>
                </a:lnTo>
                <a:lnTo>
                  <a:pt x="72" y="64"/>
                </a:lnTo>
                <a:lnTo>
                  <a:pt x="72" y="56"/>
                </a:lnTo>
                <a:lnTo>
                  <a:pt x="64" y="48"/>
                </a:lnTo>
                <a:lnTo>
                  <a:pt x="64" y="32"/>
                </a:lnTo>
                <a:lnTo>
                  <a:pt x="64" y="24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80" name="Rectangle 384"/>
          <p:cNvSpPr>
            <a:spLocks noChangeArrowheads="1"/>
          </p:cNvSpPr>
          <p:nvPr/>
        </p:nvSpPr>
        <p:spPr bwMode="auto">
          <a:xfrm>
            <a:off x="2989263" y="3611563"/>
            <a:ext cx="25400" cy="12700"/>
          </a:xfrm>
          <a:prstGeom prst="rect">
            <a:avLst/>
          </a:prstGeom>
          <a:solidFill>
            <a:srgbClr val="99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81" name="Freeform 385"/>
          <p:cNvSpPr>
            <a:spLocks/>
          </p:cNvSpPr>
          <p:nvPr/>
        </p:nvSpPr>
        <p:spPr bwMode="auto">
          <a:xfrm>
            <a:off x="3078163" y="4538663"/>
            <a:ext cx="153987" cy="204787"/>
          </a:xfrm>
          <a:custGeom>
            <a:avLst/>
            <a:gdLst>
              <a:gd name="T0" fmla="*/ 120967119 w 97"/>
              <a:gd name="T1" fmla="*/ 20161197 h 129"/>
              <a:gd name="T2" fmla="*/ 100805916 w 97"/>
              <a:gd name="T3" fmla="*/ 0 h 129"/>
              <a:gd name="T4" fmla="*/ 80644738 w 97"/>
              <a:gd name="T5" fmla="*/ 0 h 129"/>
              <a:gd name="T6" fmla="*/ 40322369 w 97"/>
              <a:gd name="T7" fmla="*/ 0 h 129"/>
              <a:gd name="T8" fmla="*/ 20161184 w 97"/>
              <a:gd name="T9" fmla="*/ 20161197 h 129"/>
              <a:gd name="T10" fmla="*/ 20161184 w 97"/>
              <a:gd name="T11" fmla="*/ 60483599 h 129"/>
              <a:gd name="T12" fmla="*/ 0 w 97"/>
              <a:gd name="T13" fmla="*/ 100805981 h 129"/>
              <a:gd name="T14" fmla="*/ 20161184 w 97"/>
              <a:gd name="T15" fmla="*/ 120967197 h 129"/>
              <a:gd name="T16" fmla="*/ 20161184 w 97"/>
              <a:gd name="T17" fmla="*/ 141128388 h 129"/>
              <a:gd name="T18" fmla="*/ 40322369 w 97"/>
              <a:gd name="T19" fmla="*/ 141128388 h 129"/>
              <a:gd name="T20" fmla="*/ 40322369 w 97"/>
              <a:gd name="T21" fmla="*/ 161289579 h 129"/>
              <a:gd name="T22" fmla="*/ 60483559 w 97"/>
              <a:gd name="T23" fmla="*/ 181450771 h 129"/>
              <a:gd name="T24" fmla="*/ 80644738 w 97"/>
              <a:gd name="T25" fmla="*/ 201611962 h 129"/>
              <a:gd name="T26" fmla="*/ 100805916 w 97"/>
              <a:gd name="T27" fmla="*/ 201611962 h 129"/>
              <a:gd name="T28" fmla="*/ 120967119 w 97"/>
              <a:gd name="T29" fmla="*/ 221773203 h 129"/>
              <a:gd name="T30" fmla="*/ 141128297 w 97"/>
              <a:gd name="T31" fmla="*/ 241934394 h 129"/>
              <a:gd name="T32" fmla="*/ 141128297 w 97"/>
              <a:gd name="T33" fmla="*/ 262095585 h 129"/>
              <a:gd name="T34" fmla="*/ 120967119 w 97"/>
              <a:gd name="T35" fmla="*/ 302416380 h 129"/>
              <a:gd name="T36" fmla="*/ 100805916 w 97"/>
              <a:gd name="T37" fmla="*/ 322579159 h 129"/>
              <a:gd name="T38" fmla="*/ 120967119 w 97"/>
              <a:gd name="T39" fmla="*/ 322579159 h 129"/>
              <a:gd name="T40" fmla="*/ 141128297 w 97"/>
              <a:gd name="T41" fmla="*/ 322579159 h 129"/>
              <a:gd name="T42" fmla="*/ 161289475 w 97"/>
              <a:gd name="T43" fmla="*/ 322579159 h 129"/>
              <a:gd name="T44" fmla="*/ 181450653 w 97"/>
              <a:gd name="T45" fmla="*/ 322579159 h 129"/>
              <a:gd name="T46" fmla="*/ 201611832 w 97"/>
              <a:gd name="T47" fmla="*/ 322579159 h 129"/>
              <a:gd name="T48" fmla="*/ 221773059 w 97"/>
              <a:gd name="T49" fmla="*/ 302416380 h 129"/>
              <a:gd name="T50" fmla="*/ 221773059 w 97"/>
              <a:gd name="T51" fmla="*/ 282256777 h 129"/>
              <a:gd name="T52" fmla="*/ 241934238 w 97"/>
              <a:gd name="T53" fmla="*/ 262095585 h 129"/>
              <a:gd name="T54" fmla="*/ 241934238 w 97"/>
              <a:gd name="T55" fmla="*/ 221773203 h 129"/>
              <a:gd name="T56" fmla="*/ 241934238 w 97"/>
              <a:gd name="T57" fmla="*/ 181450771 h 129"/>
              <a:gd name="T58" fmla="*/ 221773059 w 97"/>
              <a:gd name="T59" fmla="*/ 181450771 h 129"/>
              <a:gd name="T60" fmla="*/ 221773059 w 97"/>
              <a:gd name="T61" fmla="*/ 141128388 h 129"/>
              <a:gd name="T62" fmla="*/ 201611832 w 97"/>
              <a:gd name="T63" fmla="*/ 120967197 h 129"/>
              <a:gd name="T64" fmla="*/ 201611832 w 97"/>
              <a:gd name="T65" fmla="*/ 100805981 h 129"/>
              <a:gd name="T66" fmla="*/ 181450653 w 97"/>
              <a:gd name="T67" fmla="*/ 100805981 h 129"/>
              <a:gd name="T68" fmla="*/ 141128297 w 97"/>
              <a:gd name="T69" fmla="*/ 100805981 h 129"/>
              <a:gd name="T70" fmla="*/ 141128297 w 97"/>
              <a:gd name="T71" fmla="*/ 80644790 h 129"/>
              <a:gd name="T72" fmla="*/ 141128297 w 97"/>
              <a:gd name="T73" fmla="*/ 40322395 h 129"/>
              <a:gd name="T74" fmla="*/ 120967119 w 97"/>
              <a:gd name="T75" fmla="*/ 20161197 h 12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7"/>
              <a:gd name="T115" fmla="*/ 0 h 129"/>
              <a:gd name="T116" fmla="*/ 97 w 97"/>
              <a:gd name="T117" fmla="*/ 129 h 12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7" h="129">
                <a:moveTo>
                  <a:pt x="48" y="8"/>
                </a:moveTo>
                <a:lnTo>
                  <a:pt x="40" y="0"/>
                </a:lnTo>
                <a:lnTo>
                  <a:pt x="32" y="0"/>
                </a:lnTo>
                <a:lnTo>
                  <a:pt x="16" y="0"/>
                </a:lnTo>
                <a:lnTo>
                  <a:pt x="8" y="8"/>
                </a:lnTo>
                <a:lnTo>
                  <a:pt x="8" y="24"/>
                </a:lnTo>
                <a:lnTo>
                  <a:pt x="0" y="40"/>
                </a:lnTo>
                <a:lnTo>
                  <a:pt x="8" y="48"/>
                </a:lnTo>
                <a:lnTo>
                  <a:pt x="8" y="56"/>
                </a:lnTo>
                <a:lnTo>
                  <a:pt x="16" y="56"/>
                </a:lnTo>
                <a:lnTo>
                  <a:pt x="16" y="64"/>
                </a:lnTo>
                <a:lnTo>
                  <a:pt x="24" y="72"/>
                </a:lnTo>
                <a:lnTo>
                  <a:pt x="32" y="80"/>
                </a:lnTo>
                <a:lnTo>
                  <a:pt x="40" y="80"/>
                </a:lnTo>
                <a:lnTo>
                  <a:pt x="48" y="88"/>
                </a:lnTo>
                <a:lnTo>
                  <a:pt x="56" y="96"/>
                </a:lnTo>
                <a:lnTo>
                  <a:pt x="56" y="104"/>
                </a:lnTo>
                <a:lnTo>
                  <a:pt x="48" y="120"/>
                </a:lnTo>
                <a:lnTo>
                  <a:pt x="40" y="128"/>
                </a:lnTo>
                <a:lnTo>
                  <a:pt x="48" y="128"/>
                </a:lnTo>
                <a:lnTo>
                  <a:pt x="56" y="128"/>
                </a:lnTo>
                <a:lnTo>
                  <a:pt x="64" y="128"/>
                </a:lnTo>
                <a:lnTo>
                  <a:pt x="72" y="128"/>
                </a:lnTo>
                <a:lnTo>
                  <a:pt x="80" y="128"/>
                </a:lnTo>
                <a:lnTo>
                  <a:pt x="88" y="120"/>
                </a:lnTo>
                <a:lnTo>
                  <a:pt x="88" y="112"/>
                </a:lnTo>
                <a:lnTo>
                  <a:pt x="96" y="104"/>
                </a:lnTo>
                <a:lnTo>
                  <a:pt x="96" y="88"/>
                </a:lnTo>
                <a:lnTo>
                  <a:pt x="96" y="72"/>
                </a:lnTo>
                <a:lnTo>
                  <a:pt x="88" y="72"/>
                </a:lnTo>
                <a:lnTo>
                  <a:pt x="88" y="56"/>
                </a:lnTo>
                <a:lnTo>
                  <a:pt x="80" y="48"/>
                </a:lnTo>
                <a:lnTo>
                  <a:pt x="80" y="40"/>
                </a:lnTo>
                <a:lnTo>
                  <a:pt x="72" y="40"/>
                </a:lnTo>
                <a:lnTo>
                  <a:pt x="56" y="40"/>
                </a:lnTo>
                <a:lnTo>
                  <a:pt x="56" y="32"/>
                </a:lnTo>
                <a:lnTo>
                  <a:pt x="56" y="16"/>
                </a:lnTo>
                <a:lnTo>
                  <a:pt x="48" y="8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82" name="Freeform 386"/>
          <p:cNvSpPr>
            <a:spLocks/>
          </p:cNvSpPr>
          <p:nvPr/>
        </p:nvSpPr>
        <p:spPr bwMode="auto">
          <a:xfrm>
            <a:off x="2697163" y="38782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83" name="Freeform 387"/>
          <p:cNvSpPr>
            <a:spLocks/>
          </p:cNvSpPr>
          <p:nvPr/>
        </p:nvSpPr>
        <p:spPr bwMode="auto">
          <a:xfrm>
            <a:off x="2671763" y="3827463"/>
            <a:ext cx="115887" cy="65087"/>
          </a:xfrm>
          <a:custGeom>
            <a:avLst/>
            <a:gdLst>
              <a:gd name="T0" fmla="*/ 181450441 w 73"/>
              <a:gd name="T1" fmla="*/ 60483288 h 41"/>
              <a:gd name="T2" fmla="*/ 141128132 w 73"/>
              <a:gd name="T3" fmla="*/ 0 h 41"/>
              <a:gd name="T4" fmla="*/ 100805798 w 73"/>
              <a:gd name="T5" fmla="*/ 0 h 41"/>
              <a:gd name="T6" fmla="*/ 100805798 w 73"/>
              <a:gd name="T7" fmla="*/ 20161094 h 41"/>
              <a:gd name="T8" fmla="*/ 40322322 w 73"/>
              <a:gd name="T9" fmla="*/ 20161094 h 41"/>
              <a:gd name="T10" fmla="*/ 20161161 w 73"/>
              <a:gd name="T11" fmla="*/ 20161094 h 41"/>
              <a:gd name="T12" fmla="*/ 20161161 w 73"/>
              <a:gd name="T13" fmla="*/ 0 h 41"/>
              <a:gd name="T14" fmla="*/ 0 w 73"/>
              <a:gd name="T15" fmla="*/ 0 h 41"/>
              <a:gd name="T16" fmla="*/ 0 w 73"/>
              <a:gd name="T17" fmla="*/ 20161094 h 41"/>
              <a:gd name="T18" fmla="*/ 0 w 73"/>
              <a:gd name="T19" fmla="*/ 40322188 h 41"/>
              <a:gd name="T20" fmla="*/ 40322322 w 73"/>
              <a:gd name="T21" fmla="*/ 60483288 h 41"/>
              <a:gd name="T22" fmla="*/ 60483489 w 73"/>
              <a:gd name="T23" fmla="*/ 60483288 h 41"/>
              <a:gd name="T24" fmla="*/ 60483489 w 73"/>
              <a:gd name="T25" fmla="*/ 80644375 h 41"/>
              <a:gd name="T26" fmla="*/ 100805798 w 73"/>
              <a:gd name="T27" fmla="*/ 80644375 h 41"/>
              <a:gd name="T28" fmla="*/ 80644643 w 73"/>
              <a:gd name="T29" fmla="*/ 80644375 h 41"/>
              <a:gd name="T30" fmla="*/ 80644643 w 73"/>
              <a:gd name="T31" fmla="*/ 60483288 h 41"/>
              <a:gd name="T32" fmla="*/ 80644643 w 73"/>
              <a:gd name="T33" fmla="*/ 40322188 h 41"/>
              <a:gd name="T34" fmla="*/ 100805798 w 73"/>
              <a:gd name="T35" fmla="*/ 40322188 h 41"/>
              <a:gd name="T36" fmla="*/ 100805798 w 73"/>
              <a:gd name="T37" fmla="*/ 20161094 h 41"/>
              <a:gd name="T38" fmla="*/ 120966977 w 73"/>
              <a:gd name="T39" fmla="*/ 20161094 h 41"/>
              <a:gd name="T40" fmla="*/ 141128132 w 73"/>
              <a:gd name="T41" fmla="*/ 60483288 h 41"/>
              <a:gd name="T42" fmla="*/ 161289286 w 73"/>
              <a:gd name="T43" fmla="*/ 40322188 h 41"/>
              <a:gd name="T44" fmla="*/ 141128132 w 73"/>
              <a:gd name="T45" fmla="*/ 60483288 h 41"/>
              <a:gd name="T46" fmla="*/ 141128132 w 73"/>
              <a:gd name="T47" fmla="*/ 80644375 h 41"/>
              <a:gd name="T48" fmla="*/ 161289286 w 73"/>
              <a:gd name="T49" fmla="*/ 100805463 h 41"/>
              <a:gd name="T50" fmla="*/ 181450441 w 73"/>
              <a:gd name="T51" fmla="*/ 100805463 h 41"/>
              <a:gd name="T52" fmla="*/ 181450441 w 73"/>
              <a:gd name="T53" fmla="*/ 80644375 h 41"/>
              <a:gd name="T54" fmla="*/ 181450441 w 73"/>
              <a:gd name="T55" fmla="*/ 60483288 h 4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3"/>
              <a:gd name="T85" fmla="*/ 0 h 41"/>
              <a:gd name="T86" fmla="*/ 73 w 73"/>
              <a:gd name="T87" fmla="*/ 41 h 4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3" h="41">
                <a:moveTo>
                  <a:pt x="72" y="24"/>
                </a:moveTo>
                <a:lnTo>
                  <a:pt x="56" y="0"/>
                </a:lnTo>
                <a:lnTo>
                  <a:pt x="40" y="0"/>
                </a:lnTo>
                <a:lnTo>
                  <a:pt x="40" y="8"/>
                </a:lnTo>
                <a:lnTo>
                  <a:pt x="16" y="8"/>
                </a:ln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16" y="24"/>
                </a:lnTo>
                <a:lnTo>
                  <a:pt x="24" y="24"/>
                </a:lnTo>
                <a:lnTo>
                  <a:pt x="24" y="32"/>
                </a:lnTo>
                <a:lnTo>
                  <a:pt x="40" y="32"/>
                </a:lnTo>
                <a:lnTo>
                  <a:pt x="32" y="32"/>
                </a:lnTo>
                <a:lnTo>
                  <a:pt x="32" y="24"/>
                </a:lnTo>
                <a:lnTo>
                  <a:pt x="32" y="16"/>
                </a:lnTo>
                <a:lnTo>
                  <a:pt x="40" y="16"/>
                </a:lnTo>
                <a:lnTo>
                  <a:pt x="40" y="8"/>
                </a:lnTo>
                <a:lnTo>
                  <a:pt x="48" y="8"/>
                </a:lnTo>
                <a:lnTo>
                  <a:pt x="56" y="24"/>
                </a:lnTo>
                <a:lnTo>
                  <a:pt x="64" y="16"/>
                </a:lnTo>
                <a:lnTo>
                  <a:pt x="56" y="24"/>
                </a:lnTo>
                <a:lnTo>
                  <a:pt x="56" y="32"/>
                </a:lnTo>
                <a:lnTo>
                  <a:pt x="64" y="40"/>
                </a:lnTo>
                <a:lnTo>
                  <a:pt x="72" y="40"/>
                </a:lnTo>
                <a:lnTo>
                  <a:pt x="72" y="32"/>
                </a:lnTo>
                <a:lnTo>
                  <a:pt x="72" y="24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84" name="Freeform 388"/>
          <p:cNvSpPr>
            <a:spLocks/>
          </p:cNvSpPr>
          <p:nvPr/>
        </p:nvSpPr>
        <p:spPr bwMode="auto">
          <a:xfrm>
            <a:off x="5338763" y="3433763"/>
            <a:ext cx="153987" cy="217487"/>
          </a:xfrm>
          <a:custGeom>
            <a:avLst/>
            <a:gdLst>
              <a:gd name="T0" fmla="*/ 40322369 w 97"/>
              <a:gd name="T1" fmla="*/ 342740409 h 137"/>
              <a:gd name="T2" fmla="*/ 60483559 w 97"/>
              <a:gd name="T3" fmla="*/ 342740409 h 137"/>
              <a:gd name="T4" fmla="*/ 80644738 w 97"/>
              <a:gd name="T5" fmla="*/ 322579214 h 137"/>
              <a:gd name="T6" fmla="*/ 100805916 w 97"/>
              <a:gd name="T7" fmla="*/ 322579214 h 137"/>
              <a:gd name="T8" fmla="*/ 100805916 w 97"/>
              <a:gd name="T9" fmla="*/ 302418019 h 137"/>
              <a:gd name="T10" fmla="*/ 141128297 w 97"/>
              <a:gd name="T11" fmla="*/ 302418019 h 137"/>
              <a:gd name="T12" fmla="*/ 181450653 w 97"/>
              <a:gd name="T13" fmla="*/ 262095630 h 137"/>
              <a:gd name="T14" fmla="*/ 181450653 w 97"/>
              <a:gd name="T15" fmla="*/ 201611996 h 137"/>
              <a:gd name="T16" fmla="*/ 201611832 w 97"/>
              <a:gd name="T17" fmla="*/ 201611996 h 137"/>
              <a:gd name="T18" fmla="*/ 221773059 w 97"/>
              <a:gd name="T19" fmla="*/ 161289607 h 137"/>
              <a:gd name="T20" fmla="*/ 241934238 w 97"/>
              <a:gd name="T21" fmla="*/ 141128412 h 137"/>
              <a:gd name="T22" fmla="*/ 241934238 w 97"/>
              <a:gd name="T23" fmla="*/ 100805998 h 137"/>
              <a:gd name="T24" fmla="*/ 221773059 w 97"/>
              <a:gd name="T25" fmla="*/ 100805998 h 137"/>
              <a:gd name="T26" fmla="*/ 221773059 w 97"/>
              <a:gd name="T27" fmla="*/ 60483609 h 137"/>
              <a:gd name="T28" fmla="*/ 181450653 w 97"/>
              <a:gd name="T29" fmla="*/ 40322402 h 137"/>
              <a:gd name="T30" fmla="*/ 141128297 w 97"/>
              <a:gd name="T31" fmla="*/ 0 h 137"/>
              <a:gd name="T32" fmla="*/ 141128297 w 97"/>
              <a:gd name="T33" fmla="*/ 20161201 h 137"/>
              <a:gd name="T34" fmla="*/ 120967119 w 97"/>
              <a:gd name="T35" fmla="*/ 20161201 h 137"/>
              <a:gd name="T36" fmla="*/ 120967119 w 97"/>
              <a:gd name="T37" fmla="*/ 40322402 h 137"/>
              <a:gd name="T38" fmla="*/ 120967119 w 97"/>
              <a:gd name="T39" fmla="*/ 60483609 h 137"/>
              <a:gd name="T40" fmla="*/ 100805916 w 97"/>
              <a:gd name="T41" fmla="*/ 100805998 h 137"/>
              <a:gd name="T42" fmla="*/ 120967119 w 97"/>
              <a:gd name="T43" fmla="*/ 120967218 h 137"/>
              <a:gd name="T44" fmla="*/ 100805916 w 97"/>
              <a:gd name="T45" fmla="*/ 221773241 h 137"/>
              <a:gd name="T46" fmla="*/ 0 w 97"/>
              <a:gd name="T47" fmla="*/ 262095630 h 137"/>
              <a:gd name="T48" fmla="*/ 40322369 w 97"/>
              <a:gd name="T49" fmla="*/ 322579214 h 137"/>
              <a:gd name="T50" fmla="*/ 40322369 w 97"/>
              <a:gd name="T51" fmla="*/ 342740409 h 13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7"/>
              <a:gd name="T79" fmla="*/ 0 h 137"/>
              <a:gd name="T80" fmla="*/ 97 w 97"/>
              <a:gd name="T81" fmla="*/ 137 h 13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7" h="137">
                <a:moveTo>
                  <a:pt x="16" y="136"/>
                </a:moveTo>
                <a:lnTo>
                  <a:pt x="24" y="136"/>
                </a:lnTo>
                <a:lnTo>
                  <a:pt x="32" y="128"/>
                </a:lnTo>
                <a:lnTo>
                  <a:pt x="40" y="128"/>
                </a:lnTo>
                <a:lnTo>
                  <a:pt x="40" y="120"/>
                </a:lnTo>
                <a:lnTo>
                  <a:pt x="56" y="120"/>
                </a:lnTo>
                <a:lnTo>
                  <a:pt x="72" y="104"/>
                </a:lnTo>
                <a:lnTo>
                  <a:pt x="72" y="80"/>
                </a:lnTo>
                <a:lnTo>
                  <a:pt x="80" y="80"/>
                </a:lnTo>
                <a:lnTo>
                  <a:pt x="88" y="64"/>
                </a:lnTo>
                <a:lnTo>
                  <a:pt x="96" y="56"/>
                </a:lnTo>
                <a:lnTo>
                  <a:pt x="96" y="40"/>
                </a:lnTo>
                <a:lnTo>
                  <a:pt x="88" y="40"/>
                </a:lnTo>
                <a:lnTo>
                  <a:pt x="88" y="24"/>
                </a:lnTo>
                <a:lnTo>
                  <a:pt x="72" y="16"/>
                </a:lnTo>
                <a:lnTo>
                  <a:pt x="56" y="0"/>
                </a:lnTo>
                <a:lnTo>
                  <a:pt x="56" y="8"/>
                </a:lnTo>
                <a:lnTo>
                  <a:pt x="48" y="8"/>
                </a:lnTo>
                <a:lnTo>
                  <a:pt x="48" y="16"/>
                </a:lnTo>
                <a:lnTo>
                  <a:pt x="48" y="24"/>
                </a:lnTo>
                <a:lnTo>
                  <a:pt x="40" y="40"/>
                </a:lnTo>
                <a:lnTo>
                  <a:pt x="48" y="48"/>
                </a:lnTo>
                <a:lnTo>
                  <a:pt x="40" y="88"/>
                </a:lnTo>
                <a:lnTo>
                  <a:pt x="0" y="104"/>
                </a:lnTo>
                <a:lnTo>
                  <a:pt x="16" y="128"/>
                </a:lnTo>
                <a:lnTo>
                  <a:pt x="16" y="136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85" name="Freeform 389"/>
          <p:cNvSpPr>
            <a:spLocks/>
          </p:cNvSpPr>
          <p:nvPr/>
        </p:nvSpPr>
        <p:spPr bwMode="auto">
          <a:xfrm>
            <a:off x="4310063" y="3471863"/>
            <a:ext cx="319087" cy="293687"/>
          </a:xfrm>
          <a:custGeom>
            <a:avLst/>
            <a:gdLst>
              <a:gd name="T0" fmla="*/ 463708081 w 201"/>
              <a:gd name="T1" fmla="*/ 20161215 h 185"/>
              <a:gd name="T2" fmla="*/ 483869293 w 201"/>
              <a:gd name="T3" fmla="*/ 100806070 h 185"/>
              <a:gd name="T4" fmla="*/ 504030506 w 201"/>
              <a:gd name="T5" fmla="*/ 141128513 h 185"/>
              <a:gd name="T6" fmla="*/ 483869293 w 201"/>
              <a:gd name="T7" fmla="*/ 161289722 h 185"/>
              <a:gd name="T8" fmla="*/ 483869293 w 201"/>
              <a:gd name="T9" fmla="*/ 302418235 h 185"/>
              <a:gd name="T10" fmla="*/ 443546869 w 201"/>
              <a:gd name="T11" fmla="*/ 342740653 h 185"/>
              <a:gd name="T12" fmla="*/ 443546869 w 201"/>
              <a:gd name="T13" fmla="*/ 383063071 h 185"/>
              <a:gd name="T14" fmla="*/ 423385656 w 201"/>
              <a:gd name="T15" fmla="*/ 383063071 h 185"/>
              <a:gd name="T16" fmla="*/ 403224345 w 201"/>
              <a:gd name="T17" fmla="*/ 403224280 h 185"/>
              <a:gd name="T18" fmla="*/ 362901920 w 201"/>
              <a:gd name="T19" fmla="*/ 403224280 h 185"/>
              <a:gd name="T20" fmla="*/ 322579496 w 201"/>
              <a:gd name="T21" fmla="*/ 403224280 h 185"/>
              <a:gd name="T22" fmla="*/ 302418284 w 201"/>
              <a:gd name="T23" fmla="*/ 403224280 h 185"/>
              <a:gd name="T24" fmla="*/ 282257071 w 201"/>
              <a:gd name="T25" fmla="*/ 403224280 h 185"/>
              <a:gd name="T26" fmla="*/ 262095859 w 201"/>
              <a:gd name="T27" fmla="*/ 403224280 h 185"/>
              <a:gd name="T28" fmla="*/ 241934647 w 201"/>
              <a:gd name="T29" fmla="*/ 403224280 h 185"/>
              <a:gd name="T30" fmla="*/ 221773434 w 201"/>
              <a:gd name="T31" fmla="*/ 403224280 h 185"/>
              <a:gd name="T32" fmla="*/ 201612172 w 201"/>
              <a:gd name="T33" fmla="*/ 383063071 h 185"/>
              <a:gd name="T34" fmla="*/ 181450960 w 201"/>
              <a:gd name="T35" fmla="*/ 383063071 h 185"/>
              <a:gd name="T36" fmla="*/ 161289748 w 201"/>
              <a:gd name="T37" fmla="*/ 383063071 h 185"/>
              <a:gd name="T38" fmla="*/ 141128536 w 201"/>
              <a:gd name="T39" fmla="*/ 403224280 h 185"/>
              <a:gd name="T40" fmla="*/ 120967323 w 201"/>
              <a:gd name="T41" fmla="*/ 423385588 h 185"/>
              <a:gd name="T42" fmla="*/ 120967323 w 201"/>
              <a:gd name="T43" fmla="*/ 443546797 h 185"/>
              <a:gd name="T44" fmla="*/ 100806086 w 201"/>
              <a:gd name="T45" fmla="*/ 463708006 h 185"/>
              <a:gd name="T46" fmla="*/ 80644874 w 201"/>
              <a:gd name="T47" fmla="*/ 443546797 h 185"/>
              <a:gd name="T48" fmla="*/ 60483662 w 201"/>
              <a:gd name="T49" fmla="*/ 443546797 h 185"/>
              <a:gd name="T50" fmla="*/ 60483662 w 201"/>
              <a:gd name="T51" fmla="*/ 463708006 h 185"/>
              <a:gd name="T52" fmla="*/ 40322437 w 201"/>
              <a:gd name="T53" fmla="*/ 423385588 h 185"/>
              <a:gd name="T54" fmla="*/ 60483662 w 201"/>
              <a:gd name="T55" fmla="*/ 403224280 h 185"/>
              <a:gd name="T56" fmla="*/ 40322437 w 201"/>
              <a:gd name="T57" fmla="*/ 403224280 h 185"/>
              <a:gd name="T58" fmla="*/ 20161218 w 201"/>
              <a:gd name="T59" fmla="*/ 383063071 h 185"/>
              <a:gd name="T60" fmla="*/ 20161218 w 201"/>
              <a:gd name="T61" fmla="*/ 362901862 h 185"/>
              <a:gd name="T62" fmla="*/ 0 w 201"/>
              <a:gd name="T63" fmla="*/ 362901862 h 185"/>
              <a:gd name="T64" fmla="*/ 0 w 201"/>
              <a:gd name="T65" fmla="*/ 342740653 h 185"/>
              <a:gd name="T66" fmla="*/ 0 w 201"/>
              <a:gd name="T67" fmla="*/ 322579444 h 185"/>
              <a:gd name="T68" fmla="*/ 20161218 w 201"/>
              <a:gd name="T69" fmla="*/ 322579444 h 185"/>
              <a:gd name="T70" fmla="*/ 60483662 w 201"/>
              <a:gd name="T71" fmla="*/ 322579444 h 185"/>
              <a:gd name="T72" fmla="*/ 100806086 w 201"/>
              <a:gd name="T73" fmla="*/ 302418235 h 185"/>
              <a:gd name="T74" fmla="*/ 120967323 w 201"/>
              <a:gd name="T75" fmla="*/ 302418235 h 185"/>
              <a:gd name="T76" fmla="*/ 120967323 w 201"/>
              <a:gd name="T77" fmla="*/ 282257026 h 185"/>
              <a:gd name="T78" fmla="*/ 141128536 w 201"/>
              <a:gd name="T79" fmla="*/ 262095817 h 185"/>
              <a:gd name="T80" fmla="*/ 141128536 w 201"/>
              <a:gd name="T81" fmla="*/ 181450931 h 185"/>
              <a:gd name="T82" fmla="*/ 181450960 w 201"/>
              <a:gd name="T83" fmla="*/ 161289722 h 185"/>
              <a:gd name="T84" fmla="*/ 201612172 w 201"/>
              <a:gd name="T85" fmla="*/ 141128513 h 185"/>
              <a:gd name="T86" fmla="*/ 362901920 w 201"/>
              <a:gd name="T87" fmla="*/ 0 h 185"/>
              <a:gd name="T88" fmla="*/ 443546869 w 201"/>
              <a:gd name="T89" fmla="*/ 40322430 h 185"/>
              <a:gd name="T90" fmla="*/ 463708081 w 201"/>
              <a:gd name="T91" fmla="*/ 20161215 h 18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01"/>
              <a:gd name="T139" fmla="*/ 0 h 185"/>
              <a:gd name="T140" fmla="*/ 201 w 201"/>
              <a:gd name="T141" fmla="*/ 185 h 18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01" h="185">
                <a:moveTo>
                  <a:pt x="184" y="8"/>
                </a:moveTo>
                <a:lnTo>
                  <a:pt x="192" y="40"/>
                </a:lnTo>
                <a:lnTo>
                  <a:pt x="200" y="56"/>
                </a:lnTo>
                <a:lnTo>
                  <a:pt x="192" y="64"/>
                </a:lnTo>
                <a:lnTo>
                  <a:pt x="192" y="120"/>
                </a:lnTo>
                <a:lnTo>
                  <a:pt x="176" y="136"/>
                </a:lnTo>
                <a:lnTo>
                  <a:pt x="176" y="152"/>
                </a:lnTo>
                <a:lnTo>
                  <a:pt x="168" y="152"/>
                </a:lnTo>
                <a:lnTo>
                  <a:pt x="160" y="160"/>
                </a:lnTo>
                <a:lnTo>
                  <a:pt x="144" y="160"/>
                </a:lnTo>
                <a:lnTo>
                  <a:pt x="128" y="160"/>
                </a:lnTo>
                <a:lnTo>
                  <a:pt x="120" y="160"/>
                </a:lnTo>
                <a:lnTo>
                  <a:pt x="112" y="160"/>
                </a:lnTo>
                <a:lnTo>
                  <a:pt x="104" y="160"/>
                </a:lnTo>
                <a:lnTo>
                  <a:pt x="96" y="160"/>
                </a:lnTo>
                <a:lnTo>
                  <a:pt x="88" y="160"/>
                </a:lnTo>
                <a:lnTo>
                  <a:pt x="80" y="152"/>
                </a:lnTo>
                <a:lnTo>
                  <a:pt x="72" y="152"/>
                </a:lnTo>
                <a:lnTo>
                  <a:pt x="64" y="152"/>
                </a:lnTo>
                <a:lnTo>
                  <a:pt x="56" y="160"/>
                </a:lnTo>
                <a:lnTo>
                  <a:pt x="48" y="168"/>
                </a:lnTo>
                <a:lnTo>
                  <a:pt x="48" y="176"/>
                </a:lnTo>
                <a:lnTo>
                  <a:pt x="40" y="184"/>
                </a:lnTo>
                <a:lnTo>
                  <a:pt x="32" y="176"/>
                </a:lnTo>
                <a:lnTo>
                  <a:pt x="24" y="176"/>
                </a:lnTo>
                <a:lnTo>
                  <a:pt x="24" y="184"/>
                </a:lnTo>
                <a:lnTo>
                  <a:pt x="16" y="168"/>
                </a:lnTo>
                <a:lnTo>
                  <a:pt x="24" y="160"/>
                </a:lnTo>
                <a:lnTo>
                  <a:pt x="16" y="160"/>
                </a:lnTo>
                <a:lnTo>
                  <a:pt x="8" y="152"/>
                </a:lnTo>
                <a:lnTo>
                  <a:pt x="8" y="144"/>
                </a:lnTo>
                <a:lnTo>
                  <a:pt x="0" y="144"/>
                </a:lnTo>
                <a:lnTo>
                  <a:pt x="0" y="136"/>
                </a:lnTo>
                <a:lnTo>
                  <a:pt x="0" y="128"/>
                </a:lnTo>
                <a:lnTo>
                  <a:pt x="8" y="128"/>
                </a:lnTo>
                <a:lnTo>
                  <a:pt x="24" y="128"/>
                </a:lnTo>
                <a:lnTo>
                  <a:pt x="40" y="120"/>
                </a:lnTo>
                <a:lnTo>
                  <a:pt x="48" y="120"/>
                </a:lnTo>
                <a:lnTo>
                  <a:pt x="48" y="112"/>
                </a:lnTo>
                <a:lnTo>
                  <a:pt x="56" y="104"/>
                </a:lnTo>
                <a:lnTo>
                  <a:pt x="56" y="72"/>
                </a:lnTo>
                <a:lnTo>
                  <a:pt x="72" y="64"/>
                </a:lnTo>
                <a:lnTo>
                  <a:pt x="80" y="56"/>
                </a:lnTo>
                <a:lnTo>
                  <a:pt x="144" y="0"/>
                </a:lnTo>
                <a:lnTo>
                  <a:pt x="176" y="16"/>
                </a:lnTo>
                <a:lnTo>
                  <a:pt x="184" y="8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86" name="Freeform 390"/>
          <p:cNvSpPr>
            <a:spLocks/>
          </p:cNvSpPr>
          <p:nvPr/>
        </p:nvSpPr>
        <p:spPr bwMode="auto">
          <a:xfrm>
            <a:off x="2595563" y="3751263"/>
            <a:ext cx="14287" cy="14287"/>
          </a:xfrm>
          <a:custGeom>
            <a:avLst/>
            <a:gdLst>
              <a:gd name="T0" fmla="*/ 20160542 w 9"/>
              <a:gd name="T1" fmla="*/ 0 h 9"/>
              <a:gd name="T2" fmla="*/ 20160542 w 9"/>
              <a:gd name="T3" fmla="*/ 0 h 9"/>
              <a:gd name="T4" fmla="*/ 20160542 w 9"/>
              <a:gd name="T5" fmla="*/ 20160542 h 9"/>
              <a:gd name="T6" fmla="*/ 0 w 9"/>
              <a:gd name="T7" fmla="*/ 0 h 9"/>
              <a:gd name="T8" fmla="*/ 20160542 w 9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9"/>
              <a:gd name="T17" fmla="*/ 9 w 9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9">
                <a:moveTo>
                  <a:pt x="8" y="0"/>
                </a:moveTo>
                <a:lnTo>
                  <a:pt x="8" y="0"/>
                </a:lnTo>
                <a:lnTo>
                  <a:pt x="8" y="8"/>
                </a:ln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87" name="Freeform 391"/>
          <p:cNvSpPr>
            <a:spLocks/>
          </p:cNvSpPr>
          <p:nvPr/>
        </p:nvSpPr>
        <p:spPr bwMode="auto">
          <a:xfrm>
            <a:off x="2582863" y="3700463"/>
            <a:ext cx="90487" cy="90487"/>
          </a:xfrm>
          <a:custGeom>
            <a:avLst/>
            <a:gdLst>
              <a:gd name="T0" fmla="*/ 120966849 w 57"/>
              <a:gd name="T1" fmla="*/ 141127982 h 57"/>
              <a:gd name="T2" fmla="*/ 100805691 w 57"/>
              <a:gd name="T3" fmla="*/ 141127982 h 57"/>
              <a:gd name="T4" fmla="*/ 141127982 w 57"/>
              <a:gd name="T5" fmla="*/ 0 h 57"/>
              <a:gd name="T6" fmla="*/ 120966849 w 57"/>
              <a:gd name="T7" fmla="*/ 0 h 57"/>
              <a:gd name="T8" fmla="*/ 100805691 w 57"/>
              <a:gd name="T9" fmla="*/ 0 h 57"/>
              <a:gd name="T10" fmla="*/ 80644558 w 57"/>
              <a:gd name="T11" fmla="*/ 20161139 h 57"/>
              <a:gd name="T12" fmla="*/ 60483424 w 57"/>
              <a:gd name="T13" fmla="*/ 20161139 h 57"/>
              <a:gd name="T14" fmla="*/ 40322279 w 57"/>
              <a:gd name="T15" fmla="*/ 20161139 h 57"/>
              <a:gd name="T16" fmla="*/ 20161139 w 57"/>
              <a:gd name="T17" fmla="*/ 20161139 h 57"/>
              <a:gd name="T18" fmla="*/ 20161139 w 57"/>
              <a:gd name="T19" fmla="*/ 60483424 h 57"/>
              <a:gd name="T20" fmla="*/ 0 w 57"/>
              <a:gd name="T21" fmla="*/ 60483424 h 57"/>
              <a:gd name="T22" fmla="*/ 0 w 57"/>
              <a:gd name="T23" fmla="*/ 80644558 h 57"/>
              <a:gd name="T24" fmla="*/ 20161139 w 57"/>
              <a:gd name="T25" fmla="*/ 80644558 h 57"/>
              <a:gd name="T26" fmla="*/ 40322279 w 57"/>
              <a:gd name="T27" fmla="*/ 120966849 h 57"/>
              <a:gd name="T28" fmla="*/ 60483424 w 57"/>
              <a:gd name="T29" fmla="*/ 120966849 h 57"/>
              <a:gd name="T30" fmla="*/ 80644558 w 57"/>
              <a:gd name="T31" fmla="*/ 141127982 h 57"/>
              <a:gd name="T32" fmla="*/ 100805691 w 57"/>
              <a:gd name="T33" fmla="*/ 141127982 h 57"/>
              <a:gd name="T34" fmla="*/ 120966849 w 57"/>
              <a:gd name="T35" fmla="*/ 141127982 h 5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7"/>
              <a:gd name="T55" fmla="*/ 0 h 57"/>
              <a:gd name="T56" fmla="*/ 57 w 57"/>
              <a:gd name="T57" fmla="*/ 57 h 5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7" h="57">
                <a:moveTo>
                  <a:pt x="48" y="56"/>
                </a:moveTo>
                <a:lnTo>
                  <a:pt x="40" y="56"/>
                </a:lnTo>
                <a:lnTo>
                  <a:pt x="56" y="0"/>
                </a:lnTo>
                <a:lnTo>
                  <a:pt x="48" y="0"/>
                </a:lnTo>
                <a:lnTo>
                  <a:pt x="40" y="0"/>
                </a:lnTo>
                <a:lnTo>
                  <a:pt x="32" y="8"/>
                </a:lnTo>
                <a:lnTo>
                  <a:pt x="24" y="8"/>
                </a:lnTo>
                <a:lnTo>
                  <a:pt x="16" y="8"/>
                </a:lnTo>
                <a:lnTo>
                  <a:pt x="8" y="8"/>
                </a:lnTo>
                <a:lnTo>
                  <a:pt x="8" y="24"/>
                </a:lnTo>
                <a:lnTo>
                  <a:pt x="0" y="24"/>
                </a:lnTo>
                <a:lnTo>
                  <a:pt x="0" y="32"/>
                </a:lnTo>
                <a:lnTo>
                  <a:pt x="8" y="32"/>
                </a:lnTo>
                <a:lnTo>
                  <a:pt x="16" y="48"/>
                </a:lnTo>
                <a:lnTo>
                  <a:pt x="24" y="48"/>
                </a:lnTo>
                <a:lnTo>
                  <a:pt x="32" y="56"/>
                </a:lnTo>
                <a:lnTo>
                  <a:pt x="40" y="56"/>
                </a:lnTo>
                <a:lnTo>
                  <a:pt x="48" y="56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88" name="Freeform 392"/>
          <p:cNvSpPr>
            <a:spLocks/>
          </p:cNvSpPr>
          <p:nvPr/>
        </p:nvSpPr>
        <p:spPr bwMode="auto">
          <a:xfrm>
            <a:off x="7713663" y="4945063"/>
            <a:ext cx="115887" cy="192087"/>
          </a:xfrm>
          <a:custGeom>
            <a:avLst/>
            <a:gdLst>
              <a:gd name="T0" fmla="*/ 0 w 73"/>
              <a:gd name="T1" fmla="*/ 0 h 121"/>
              <a:gd name="T2" fmla="*/ 0 w 73"/>
              <a:gd name="T3" fmla="*/ 20161199 h 121"/>
              <a:gd name="T4" fmla="*/ 20161161 w 73"/>
              <a:gd name="T5" fmla="*/ 60483602 h 121"/>
              <a:gd name="T6" fmla="*/ 40322322 w 73"/>
              <a:gd name="T7" fmla="*/ 80644795 h 121"/>
              <a:gd name="T8" fmla="*/ 60483489 w 73"/>
              <a:gd name="T9" fmla="*/ 80644795 h 121"/>
              <a:gd name="T10" fmla="*/ 40322322 w 73"/>
              <a:gd name="T11" fmla="*/ 120967204 h 121"/>
              <a:gd name="T12" fmla="*/ 60483489 w 73"/>
              <a:gd name="T13" fmla="*/ 120967204 h 121"/>
              <a:gd name="T14" fmla="*/ 60483489 w 73"/>
              <a:gd name="T15" fmla="*/ 141128397 h 121"/>
              <a:gd name="T16" fmla="*/ 60483489 w 73"/>
              <a:gd name="T17" fmla="*/ 201611974 h 121"/>
              <a:gd name="T18" fmla="*/ 20161161 w 73"/>
              <a:gd name="T19" fmla="*/ 221773216 h 121"/>
              <a:gd name="T20" fmla="*/ 60483489 w 73"/>
              <a:gd name="T21" fmla="*/ 241934408 h 121"/>
              <a:gd name="T22" fmla="*/ 80644643 w 73"/>
              <a:gd name="T23" fmla="*/ 282256793 h 121"/>
              <a:gd name="T24" fmla="*/ 60483489 w 73"/>
              <a:gd name="T25" fmla="*/ 282256793 h 121"/>
              <a:gd name="T26" fmla="*/ 60483489 w 73"/>
              <a:gd name="T27" fmla="*/ 302417986 h 121"/>
              <a:gd name="T28" fmla="*/ 100805798 w 73"/>
              <a:gd name="T29" fmla="*/ 302417986 h 121"/>
              <a:gd name="T30" fmla="*/ 120966977 w 73"/>
              <a:gd name="T31" fmla="*/ 262095601 h 121"/>
              <a:gd name="T32" fmla="*/ 141128132 w 73"/>
              <a:gd name="T33" fmla="*/ 241934408 h 121"/>
              <a:gd name="T34" fmla="*/ 141128132 w 73"/>
              <a:gd name="T35" fmla="*/ 221773216 h 121"/>
              <a:gd name="T36" fmla="*/ 161289286 w 73"/>
              <a:gd name="T37" fmla="*/ 221773216 h 121"/>
              <a:gd name="T38" fmla="*/ 161289286 w 73"/>
              <a:gd name="T39" fmla="*/ 201611974 h 121"/>
              <a:gd name="T40" fmla="*/ 181450441 w 73"/>
              <a:gd name="T41" fmla="*/ 181450782 h 121"/>
              <a:gd name="T42" fmla="*/ 181450441 w 73"/>
              <a:gd name="T43" fmla="*/ 161289589 h 121"/>
              <a:gd name="T44" fmla="*/ 161289286 w 73"/>
              <a:gd name="T45" fmla="*/ 161289589 h 121"/>
              <a:gd name="T46" fmla="*/ 100805798 w 73"/>
              <a:gd name="T47" fmla="*/ 161289589 h 121"/>
              <a:gd name="T48" fmla="*/ 100805798 w 73"/>
              <a:gd name="T49" fmla="*/ 120967204 h 121"/>
              <a:gd name="T50" fmla="*/ 100805798 w 73"/>
              <a:gd name="T51" fmla="*/ 100805987 h 121"/>
              <a:gd name="T52" fmla="*/ 80644643 w 73"/>
              <a:gd name="T53" fmla="*/ 120967204 h 121"/>
              <a:gd name="T54" fmla="*/ 60483489 w 73"/>
              <a:gd name="T55" fmla="*/ 60483602 h 121"/>
              <a:gd name="T56" fmla="*/ 40322322 w 73"/>
              <a:gd name="T57" fmla="*/ 60483602 h 121"/>
              <a:gd name="T58" fmla="*/ 60483489 w 73"/>
              <a:gd name="T59" fmla="*/ 40322397 h 121"/>
              <a:gd name="T60" fmla="*/ 20161161 w 73"/>
              <a:gd name="T61" fmla="*/ 20161199 h 121"/>
              <a:gd name="T62" fmla="*/ 20161161 w 73"/>
              <a:gd name="T63" fmla="*/ 40322397 h 121"/>
              <a:gd name="T64" fmla="*/ 0 w 73"/>
              <a:gd name="T65" fmla="*/ 20161199 h 121"/>
              <a:gd name="T66" fmla="*/ 0 w 73"/>
              <a:gd name="T67" fmla="*/ 0 h 12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73"/>
              <a:gd name="T103" fmla="*/ 0 h 121"/>
              <a:gd name="T104" fmla="*/ 73 w 73"/>
              <a:gd name="T105" fmla="*/ 121 h 12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73" h="121">
                <a:moveTo>
                  <a:pt x="0" y="0"/>
                </a:moveTo>
                <a:lnTo>
                  <a:pt x="0" y="8"/>
                </a:lnTo>
                <a:lnTo>
                  <a:pt x="8" y="24"/>
                </a:lnTo>
                <a:lnTo>
                  <a:pt x="16" y="32"/>
                </a:lnTo>
                <a:lnTo>
                  <a:pt x="24" y="32"/>
                </a:lnTo>
                <a:lnTo>
                  <a:pt x="16" y="48"/>
                </a:lnTo>
                <a:lnTo>
                  <a:pt x="24" y="48"/>
                </a:lnTo>
                <a:lnTo>
                  <a:pt x="24" y="56"/>
                </a:lnTo>
                <a:lnTo>
                  <a:pt x="24" y="80"/>
                </a:lnTo>
                <a:lnTo>
                  <a:pt x="8" y="88"/>
                </a:lnTo>
                <a:lnTo>
                  <a:pt x="24" y="96"/>
                </a:lnTo>
                <a:lnTo>
                  <a:pt x="32" y="112"/>
                </a:lnTo>
                <a:lnTo>
                  <a:pt x="24" y="112"/>
                </a:lnTo>
                <a:lnTo>
                  <a:pt x="24" y="120"/>
                </a:lnTo>
                <a:lnTo>
                  <a:pt x="40" y="120"/>
                </a:lnTo>
                <a:lnTo>
                  <a:pt x="48" y="104"/>
                </a:lnTo>
                <a:lnTo>
                  <a:pt x="56" y="96"/>
                </a:lnTo>
                <a:lnTo>
                  <a:pt x="56" y="88"/>
                </a:lnTo>
                <a:lnTo>
                  <a:pt x="64" y="88"/>
                </a:lnTo>
                <a:lnTo>
                  <a:pt x="64" y="80"/>
                </a:lnTo>
                <a:lnTo>
                  <a:pt x="72" y="72"/>
                </a:lnTo>
                <a:lnTo>
                  <a:pt x="72" y="64"/>
                </a:lnTo>
                <a:lnTo>
                  <a:pt x="64" y="64"/>
                </a:lnTo>
                <a:lnTo>
                  <a:pt x="40" y="64"/>
                </a:lnTo>
                <a:lnTo>
                  <a:pt x="40" y="48"/>
                </a:lnTo>
                <a:lnTo>
                  <a:pt x="40" y="40"/>
                </a:lnTo>
                <a:lnTo>
                  <a:pt x="32" y="48"/>
                </a:lnTo>
                <a:lnTo>
                  <a:pt x="24" y="24"/>
                </a:lnTo>
                <a:lnTo>
                  <a:pt x="16" y="24"/>
                </a:lnTo>
                <a:lnTo>
                  <a:pt x="24" y="16"/>
                </a:lnTo>
                <a:lnTo>
                  <a:pt x="8" y="8"/>
                </a:lnTo>
                <a:lnTo>
                  <a:pt x="8" y="16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89" name="Freeform 393"/>
          <p:cNvSpPr>
            <a:spLocks/>
          </p:cNvSpPr>
          <p:nvPr/>
        </p:nvSpPr>
        <p:spPr bwMode="auto">
          <a:xfrm>
            <a:off x="7586663" y="5110163"/>
            <a:ext cx="153987" cy="179387"/>
          </a:xfrm>
          <a:custGeom>
            <a:avLst/>
            <a:gdLst>
              <a:gd name="T0" fmla="*/ 201611832 w 97"/>
              <a:gd name="T1" fmla="*/ 0 h 113"/>
              <a:gd name="T2" fmla="*/ 181450653 w 97"/>
              <a:gd name="T3" fmla="*/ 20161195 h 113"/>
              <a:gd name="T4" fmla="*/ 181450653 w 97"/>
              <a:gd name="T5" fmla="*/ 60483590 h 113"/>
              <a:gd name="T6" fmla="*/ 161289475 w 97"/>
              <a:gd name="T7" fmla="*/ 60483590 h 113"/>
              <a:gd name="T8" fmla="*/ 161289475 w 97"/>
              <a:gd name="T9" fmla="*/ 80644778 h 113"/>
              <a:gd name="T10" fmla="*/ 100805916 w 97"/>
              <a:gd name="T11" fmla="*/ 161289556 h 113"/>
              <a:gd name="T12" fmla="*/ 60483559 w 97"/>
              <a:gd name="T13" fmla="*/ 161289556 h 113"/>
              <a:gd name="T14" fmla="*/ 60483559 w 97"/>
              <a:gd name="T15" fmla="*/ 181450745 h 113"/>
              <a:gd name="T16" fmla="*/ 40322369 w 97"/>
              <a:gd name="T17" fmla="*/ 181450745 h 113"/>
              <a:gd name="T18" fmla="*/ 20161184 w 97"/>
              <a:gd name="T19" fmla="*/ 221773171 h 113"/>
              <a:gd name="T20" fmla="*/ 0 w 97"/>
              <a:gd name="T21" fmla="*/ 241934360 h 113"/>
              <a:gd name="T22" fmla="*/ 0 w 97"/>
              <a:gd name="T23" fmla="*/ 262095548 h 113"/>
              <a:gd name="T24" fmla="*/ 40322369 w 97"/>
              <a:gd name="T25" fmla="*/ 262095548 h 113"/>
              <a:gd name="T26" fmla="*/ 40322369 w 97"/>
              <a:gd name="T27" fmla="*/ 282256736 h 113"/>
              <a:gd name="T28" fmla="*/ 100805916 w 97"/>
              <a:gd name="T29" fmla="*/ 282256736 h 113"/>
              <a:gd name="T30" fmla="*/ 141128297 w 97"/>
              <a:gd name="T31" fmla="*/ 201611933 h 113"/>
              <a:gd name="T32" fmla="*/ 141128297 w 97"/>
              <a:gd name="T33" fmla="*/ 181450745 h 113"/>
              <a:gd name="T34" fmla="*/ 201611832 w 97"/>
              <a:gd name="T35" fmla="*/ 161289556 h 113"/>
              <a:gd name="T36" fmla="*/ 201611832 w 97"/>
              <a:gd name="T37" fmla="*/ 141128368 h 113"/>
              <a:gd name="T38" fmla="*/ 241934238 w 97"/>
              <a:gd name="T39" fmla="*/ 80644778 h 113"/>
              <a:gd name="T40" fmla="*/ 241934238 w 97"/>
              <a:gd name="T41" fmla="*/ 40322389 h 113"/>
              <a:gd name="T42" fmla="*/ 221773059 w 97"/>
              <a:gd name="T43" fmla="*/ 20161195 h 113"/>
              <a:gd name="T44" fmla="*/ 221773059 w 97"/>
              <a:gd name="T45" fmla="*/ 40322389 h 113"/>
              <a:gd name="T46" fmla="*/ 201611832 w 97"/>
              <a:gd name="T47" fmla="*/ 40322389 h 113"/>
              <a:gd name="T48" fmla="*/ 201611832 w 97"/>
              <a:gd name="T49" fmla="*/ 0 h 1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7"/>
              <a:gd name="T76" fmla="*/ 0 h 113"/>
              <a:gd name="T77" fmla="*/ 97 w 97"/>
              <a:gd name="T78" fmla="*/ 113 h 11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7" h="113">
                <a:moveTo>
                  <a:pt x="80" y="0"/>
                </a:moveTo>
                <a:lnTo>
                  <a:pt x="72" y="8"/>
                </a:lnTo>
                <a:lnTo>
                  <a:pt x="72" y="24"/>
                </a:lnTo>
                <a:lnTo>
                  <a:pt x="64" y="24"/>
                </a:lnTo>
                <a:lnTo>
                  <a:pt x="64" y="32"/>
                </a:lnTo>
                <a:lnTo>
                  <a:pt x="40" y="64"/>
                </a:lnTo>
                <a:lnTo>
                  <a:pt x="24" y="64"/>
                </a:lnTo>
                <a:lnTo>
                  <a:pt x="24" y="72"/>
                </a:lnTo>
                <a:lnTo>
                  <a:pt x="16" y="72"/>
                </a:lnTo>
                <a:lnTo>
                  <a:pt x="8" y="88"/>
                </a:lnTo>
                <a:lnTo>
                  <a:pt x="0" y="96"/>
                </a:lnTo>
                <a:lnTo>
                  <a:pt x="0" y="104"/>
                </a:lnTo>
                <a:lnTo>
                  <a:pt x="16" y="104"/>
                </a:lnTo>
                <a:lnTo>
                  <a:pt x="16" y="112"/>
                </a:lnTo>
                <a:lnTo>
                  <a:pt x="40" y="112"/>
                </a:lnTo>
                <a:lnTo>
                  <a:pt x="56" y="80"/>
                </a:lnTo>
                <a:lnTo>
                  <a:pt x="56" y="72"/>
                </a:lnTo>
                <a:lnTo>
                  <a:pt x="80" y="64"/>
                </a:lnTo>
                <a:lnTo>
                  <a:pt x="80" y="56"/>
                </a:lnTo>
                <a:lnTo>
                  <a:pt x="96" y="32"/>
                </a:lnTo>
                <a:lnTo>
                  <a:pt x="96" y="16"/>
                </a:lnTo>
                <a:lnTo>
                  <a:pt x="88" y="8"/>
                </a:lnTo>
                <a:lnTo>
                  <a:pt x="88" y="16"/>
                </a:lnTo>
                <a:lnTo>
                  <a:pt x="80" y="16"/>
                </a:lnTo>
                <a:lnTo>
                  <a:pt x="8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90" name="Rectangle 394"/>
          <p:cNvSpPr>
            <a:spLocks noChangeArrowheads="1"/>
          </p:cNvSpPr>
          <p:nvPr/>
        </p:nvSpPr>
        <p:spPr bwMode="auto">
          <a:xfrm>
            <a:off x="7612063" y="5287963"/>
            <a:ext cx="12700" cy="12700"/>
          </a:xfrm>
          <a:prstGeom prst="rect">
            <a:avLst/>
          </a:prstGeom>
          <a:solidFill>
            <a:srgbClr val="FF983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491" name="Freeform 395"/>
          <p:cNvSpPr>
            <a:spLocks/>
          </p:cNvSpPr>
          <p:nvPr/>
        </p:nvSpPr>
        <p:spPr bwMode="auto">
          <a:xfrm>
            <a:off x="4602163" y="45513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92" name="Freeform 396"/>
          <p:cNvSpPr>
            <a:spLocks/>
          </p:cNvSpPr>
          <p:nvPr/>
        </p:nvSpPr>
        <p:spPr bwMode="auto">
          <a:xfrm>
            <a:off x="4983163" y="4360863"/>
            <a:ext cx="14287" cy="52387"/>
          </a:xfrm>
          <a:custGeom>
            <a:avLst/>
            <a:gdLst>
              <a:gd name="T0" fmla="*/ 20160542 w 9"/>
              <a:gd name="T1" fmla="*/ 0 h 33"/>
              <a:gd name="T2" fmla="*/ 0 w 9"/>
              <a:gd name="T3" fmla="*/ 20161054 h 33"/>
              <a:gd name="T4" fmla="*/ 20160542 w 9"/>
              <a:gd name="T5" fmla="*/ 20161054 h 33"/>
              <a:gd name="T6" fmla="*/ 20160542 w 9"/>
              <a:gd name="T7" fmla="*/ 80644218 h 33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33"/>
              <a:gd name="T14" fmla="*/ 9 w 9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33">
                <a:moveTo>
                  <a:pt x="8" y="0"/>
                </a:moveTo>
                <a:lnTo>
                  <a:pt x="0" y="8"/>
                </a:lnTo>
                <a:lnTo>
                  <a:pt x="8" y="8"/>
                </a:lnTo>
                <a:lnTo>
                  <a:pt x="8" y="32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93" name="Freeform 397"/>
          <p:cNvSpPr>
            <a:spLocks/>
          </p:cNvSpPr>
          <p:nvPr/>
        </p:nvSpPr>
        <p:spPr bwMode="auto">
          <a:xfrm>
            <a:off x="4906963" y="4335463"/>
            <a:ext cx="204787" cy="395287"/>
          </a:xfrm>
          <a:custGeom>
            <a:avLst/>
            <a:gdLst>
              <a:gd name="T0" fmla="*/ 161289579 w 129"/>
              <a:gd name="T1" fmla="*/ 40322452 h 249"/>
              <a:gd name="T2" fmla="*/ 201611962 w 129"/>
              <a:gd name="T3" fmla="*/ 40322452 h 249"/>
              <a:gd name="T4" fmla="*/ 241934394 w 129"/>
              <a:gd name="T5" fmla="*/ 20161226 h 249"/>
              <a:gd name="T6" fmla="*/ 282256777 w 129"/>
              <a:gd name="T7" fmla="*/ 20161226 h 249"/>
              <a:gd name="T8" fmla="*/ 322579159 w 129"/>
              <a:gd name="T9" fmla="*/ 0 h 249"/>
              <a:gd name="T10" fmla="*/ 322579159 w 129"/>
              <a:gd name="T11" fmla="*/ 80644903 h 249"/>
              <a:gd name="T12" fmla="*/ 322579159 w 129"/>
              <a:gd name="T13" fmla="*/ 181451026 h 249"/>
              <a:gd name="T14" fmla="*/ 241934394 w 129"/>
              <a:gd name="T15" fmla="*/ 262095953 h 249"/>
              <a:gd name="T16" fmla="*/ 181450771 w 129"/>
              <a:gd name="T17" fmla="*/ 282257173 h 249"/>
              <a:gd name="T18" fmla="*/ 141128388 w 129"/>
              <a:gd name="T19" fmla="*/ 342740832 h 249"/>
              <a:gd name="T20" fmla="*/ 141128388 w 129"/>
              <a:gd name="T21" fmla="*/ 403224490 h 249"/>
              <a:gd name="T22" fmla="*/ 120967197 w 129"/>
              <a:gd name="T23" fmla="*/ 564514346 h 249"/>
              <a:gd name="T24" fmla="*/ 80644790 w 129"/>
              <a:gd name="T25" fmla="*/ 604836785 h 249"/>
              <a:gd name="T26" fmla="*/ 60483599 w 129"/>
              <a:gd name="T27" fmla="*/ 624998005 h 249"/>
              <a:gd name="T28" fmla="*/ 40322395 w 129"/>
              <a:gd name="T29" fmla="*/ 584675566 h 249"/>
              <a:gd name="T30" fmla="*/ 40322395 w 129"/>
              <a:gd name="T31" fmla="*/ 544353126 h 249"/>
              <a:gd name="T32" fmla="*/ 40322395 w 129"/>
              <a:gd name="T33" fmla="*/ 483869468 h 249"/>
              <a:gd name="T34" fmla="*/ 60483599 w 129"/>
              <a:gd name="T35" fmla="*/ 423385809 h 249"/>
              <a:gd name="T36" fmla="*/ 80644790 w 129"/>
              <a:gd name="T37" fmla="*/ 383063271 h 249"/>
              <a:gd name="T38" fmla="*/ 80644790 w 129"/>
              <a:gd name="T39" fmla="*/ 342740832 h 249"/>
              <a:gd name="T40" fmla="*/ 80644790 w 129"/>
              <a:gd name="T41" fmla="*/ 302418393 h 249"/>
              <a:gd name="T42" fmla="*/ 80644790 w 129"/>
              <a:gd name="T43" fmla="*/ 262095953 h 249"/>
              <a:gd name="T44" fmla="*/ 80644790 w 129"/>
              <a:gd name="T45" fmla="*/ 221773514 h 249"/>
              <a:gd name="T46" fmla="*/ 40322395 w 129"/>
              <a:gd name="T47" fmla="*/ 201612245 h 249"/>
              <a:gd name="T48" fmla="*/ 0 w 129"/>
              <a:gd name="T49" fmla="*/ 201612245 h 249"/>
              <a:gd name="T50" fmla="*/ 0 w 129"/>
              <a:gd name="T51" fmla="*/ 161289806 h 249"/>
              <a:gd name="T52" fmla="*/ 80644790 w 129"/>
              <a:gd name="T53" fmla="*/ 141128587 h 249"/>
              <a:gd name="T54" fmla="*/ 120967197 w 129"/>
              <a:gd name="T55" fmla="*/ 141128587 h 249"/>
              <a:gd name="T56" fmla="*/ 120967197 w 129"/>
              <a:gd name="T57" fmla="*/ 181451026 h 249"/>
              <a:gd name="T58" fmla="*/ 141128388 w 129"/>
              <a:gd name="T59" fmla="*/ 221773514 h 249"/>
              <a:gd name="T60" fmla="*/ 161289579 w 129"/>
              <a:gd name="T61" fmla="*/ 221773514 h 249"/>
              <a:gd name="T62" fmla="*/ 181450771 w 129"/>
              <a:gd name="T63" fmla="*/ 181451026 h 249"/>
              <a:gd name="T64" fmla="*/ 161289579 w 129"/>
              <a:gd name="T65" fmla="*/ 141128587 h 249"/>
              <a:gd name="T66" fmla="*/ 141128388 w 129"/>
              <a:gd name="T67" fmla="*/ 100806123 h 249"/>
              <a:gd name="T68" fmla="*/ 120967197 w 129"/>
              <a:gd name="T69" fmla="*/ 40322452 h 24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29"/>
              <a:gd name="T106" fmla="*/ 0 h 249"/>
              <a:gd name="T107" fmla="*/ 129 w 129"/>
              <a:gd name="T108" fmla="*/ 249 h 24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29" h="249">
                <a:moveTo>
                  <a:pt x="48" y="16"/>
                </a:moveTo>
                <a:lnTo>
                  <a:pt x="64" y="16"/>
                </a:lnTo>
                <a:lnTo>
                  <a:pt x="72" y="16"/>
                </a:lnTo>
                <a:lnTo>
                  <a:pt x="80" y="16"/>
                </a:lnTo>
                <a:lnTo>
                  <a:pt x="88" y="16"/>
                </a:lnTo>
                <a:lnTo>
                  <a:pt x="96" y="8"/>
                </a:lnTo>
                <a:lnTo>
                  <a:pt x="104" y="8"/>
                </a:lnTo>
                <a:lnTo>
                  <a:pt x="112" y="8"/>
                </a:lnTo>
                <a:lnTo>
                  <a:pt x="120" y="8"/>
                </a:lnTo>
                <a:lnTo>
                  <a:pt x="128" y="0"/>
                </a:lnTo>
                <a:lnTo>
                  <a:pt x="128" y="8"/>
                </a:lnTo>
                <a:lnTo>
                  <a:pt x="128" y="32"/>
                </a:lnTo>
                <a:lnTo>
                  <a:pt x="128" y="56"/>
                </a:lnTo>
                <a:lnTo>
                  <a:pt x="128" y="72"/>
                </a:lnTo>
                <a:lnTo>
                  <a:pt x="104" y="104"/>
                </a:lnTo>
                <a:lnTo>
                  <a:pt x="96" y="104"/>
                </a:lnTo>
                <a:lnTo>
                  <a:pt x="88" y="112"/>
                </a:lnTo>
                <a:lnTo>
                  <a:pt x="72" y="112"/>
                </a:lnTo>
                <a:lnTo>
                  <a:pt x="64" y="128"/>
                </a:lnTo>
                <a:lnTo>
                  <a:pt x="56" y="136"/>
                </a:lnTo>
                <a:lnTo>
                  <a:pt x="56" y="144"/>
                </a:lnTo>
                <a:lnTo>
                  <a:pt x="56" y="160"/>
                </a:lnTo>
                <a:lnTo>
                  <a:pt x="56" y="216"/>
                </a:lnTo>
                <a:lnTo>
                  <a:pt x="48" y="224"/>
                </a:lnTo>
                <a:lnTo>
                  <a:pt x="24" y="240"/>
                </a:lnTo>
                <a:lnTo>
                  <a:pt x="32" y="240"/>
                </a:lnTo>
                <a:lnTo>
                  <a:pt x="32" y="248"/>
                </a:lnTo>
                <a:lnTo>
                  <a:pt x="24" y="248"/>
                </a:lnTo>
                <a:lnTo>
                  <a:pt x="24" y="240"/>
                </a:lnTo>
                <a:lnTo>
                  <a:pt x="16" y="232"/>
                </a:lnTo>
                <a:lnTo>
                  <a:pt x="16" y="224"/>
                </a:lnTo>
                <a:lnTo>
                  <a:pt x="16" y="216"/>
                </a:lnTo>
                <a:lnTo>
                  <a:pt x="16" y="208"/>
                </a:lnTo>
                <a:lnTo>
                  <a:pt x="16" y="192"/>
                </a:lnTo>
                <a:lnTo>
                  <a:pt x="16" y="176"/>
                </a:lnTo>
                <a:lnTo>
                  <a:pt x="24" y="168"/>
                </a:lnTo>
                <a:lnTo>
                  <a:pt x="32" y="160"/>
                </a:lnTo>
                <a:lnTo>
                  <a:pt x="32" y="152"/>
                </a:lnTo>
                <a:lnTo>
                  <a:pt x="32" y="144"/>
                </a:lnTo>
                <a:lnTo>
                  <a:pt x="32" y="136"/>
                </a:lnTo>
                <a:lnTo>
                  <a:pt x="32" y="128"/>
                </a:lnTo>
                <a:lnTo>
                  <a:pt x="32" y="120"/>
                </a:lnTo>
                <a:lnTo>
                  <a:pt x="32" y="112"/>
                </a:lnTo>
                <a:lnTo>
                  <a:pt x="32" y="104"/>
                </a:lnTo>
                <a:lnTo>
                  <a:pt x="32" y="96"/>
                </a:lnTo>
                <a:lnTo>
                  <a:pt x="32" y="88"/>
                </a:lnTo>
                <a:lnTo>
                  <a:pt x="24" y="88"/>
                </a:lnTo>
                <a:lnTo>
                  <a:pt x="16" y="80"/>
                </a:lnTo>
                <a:lnTo>
                  <a:pt x="8" y="80"/>
                </a:lnTo>
                <a:lnTo>
                  <a:pt x="0" y="80"/>
                </a:lnTo>
                <a:lnTo>
                  <a:pt x="8" y="72"/>
                </a:lnTo>
                <a:lnTo>
                  <a:pt x="0" y="64"/>
                </a:lnTo>
                <a:lnTo>
                  <a:pt x="32" y="48"/>
                </a:lnTo>
                <a:lnTo>
                  <a:pt x="32" y="56"/>
                </a:lnTo>
                <a:lnTo>
                  <a:pt x="40" y="64"/>
                </a:lnTo>
                <a:lnTo>
                  <a:pt x="48" y="56"/>
                </a:lnTo>
                <a:lnTo>
                  <a:pt x="48" y="64"/>
                </a:lnTo>
                <a:lnTo>
                  <a:pt x="48" y="72"/>
                </a:lnTo>
                <a:lnTo>
                  <a:pt x="48" y="80"/>
                </a:lnTo>
                <a:lnTo>
                  <a:pt x="56" y="88"/>
                </a:lnTo>
                <a:lnTo>
                  <a:pt x="56" y="96"/>
                </a:lnTo>
                <a:lnTo>
                  <a:pt x="64" y="88"/>
                </a:lnTo>
                <a:lnTo>
                  <a:pt x="64" y="80"/>
                </a:lnTo>
                <a:lnTo>
                  <a:pt x="72" y="72"/>
                </a:lnTo>
                <a:lnTo>
                  <a:pt x="72" y="64"/>
                </a:lnTo>
                <a:lnTo>
                  <a:pt x="64" y="56"/>
                </a:lnTo>
                <a:lnTo>
                  <a:pt x="56" y="48"/>
                </a:lnTo>
                <a:lnTo>
                  <a:pt x="56" y="40"/>
                </a:lnTo>
                <a:lnTo>
                  <a:pt x="48" y="24"/>
                </a:lnTo>
                <a:lnTo>
                  <a:pt x="48" y="16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94" name="Freeform 398"/>
          <p:cNvSpPr>
            <a:spLocks/>
          </p:cNvSpPr>
          <p:nvPr/>
        </p:nvSpPr>
        <p:spPr bwMode="auto">
          <a:xfrm>
            <a:off x="6062663" y="2697163"/>
            <a:ext cx="623887" cy="306387"/>
          </a:xfrm>
          <a:custGeom>
            <a:avLst/>
            <a:gdLst>
              <a:gd name="T0" fmla="*/ 0 w 393"/>
              <a:gd name="T1" fmla="*/ 161289735 h 193"/>
              <a:gd name="T2" fmla="*/ 0 w 393"/>
              <a:gd name="T3" fmla="*/ 201612157 h 193"/>
              <a:gd name="T4" fmla="*/ 40322468 w 393"/>
              <a:gd name="T5" fmla="*/ 221773417 h 193"/>
              <a:gd name="T6" fmla="*/ 60483708 w 393"/>
              <a:gd name="T7" fmla="*/ 221773417 h 193"/>
              <a:gd name="T8" fmla="*/ 80644935 w 393"/>
              <a:gd name="T9" fmla="*/ 262095839 h 193"/>
              <a:gd name="T10" fmla="*/ 120967415 w 393"/>
              <a:gd name="T11" fmla="*/ 282257049 h 193"/>
              <a:gd name="T12" fmla="*/ 120967415 w 393"/>
              <a:gd name="T13" fmla="*/ 322579471 h 193"/>
              <a:gd name="T14" fmla="*/ 161289870 w 393"/>
              <a:gd name="T15" fmla="*/ 342740682 h 193"/>
              <a:gd name="T16" fmla="*/ 201612325 w 393"/>
              <a:gd name="T17" fmla="*/ 362901892 h 193"/>
              <a:gd name="T18" fmla="*/ 221773603 w 393"/>
              <a:gd name="T19" fmla="*/ 403224314 h 193"/>
              <a:gd name="T20" fmla="*/ 262096058 w 393"/>
              <a:gd name="T21" fmla="*/ 423385624 h 193"/>
              <a:gd name="T22" fmla="*/ 302418513 w 393"/>
              <a:gd name="T23" fmla="*/ 443546834 h 193"/>
              <a:gd name="T24" fmla="*/ 342740968 w 393"/>
              <a:gd name="T25" fmla="*/ 443546834 h 193"/>
              <a:gd name="T26" fmla="*/ 423385978 w 393"/>
              <a:gd name="T27" fmla="*/ 443546834 h 193"/>
              <a:gd name="T28" fmla="*/ 463708433 w 393"/>
              <a:gd name="T29" fmla="*/ 483869256 h 193"/>
              <a:gd name="T30" fmla="*/ 524192116 w 393"/>
              <a:gd name="T31" fmla="*/ 463708045 h 193"/>
              <a:gd name="T32" fmla="*/ 564514571 w 393"/>
              <a:gd name="T33" fmla="*/ 463708045 h 193"/>
              <a:gd name="T34" fmla="*/ 604837026 w 393"/>
              <a:gd name="T35" fmla="*/ 443546834 h 193"/>
              <a:gd name="T36" fmla="*/ 665320709 w 393"/>
              <a:gd name="T37" fmla="*/ 423385624 h 193"/>
              <a:gd name="T38" fmla="*/ 705643164 w 393"/>
              <a:gd name="T39" fmla="*/ 423385624 h 193"/>
              <a:gd name="T40" fmla="*/ 705643164 w 393"/>
              <a:gd name="T41" fmla="*/ 383063103 h 193"/>
              <a:gd name="T42" fmla="*/ 705643164 w 393"/>
              <a:gd name="T43" fmla="*/ 342740682 h 193"/>
              <a:gd name="T44" fmla="*/ 745965619 w 393"/>
              <a:gd name="T45" fmla="*/ 322579471 h 193"/>
              <a:gd name="T46" fmla="*/ 786288074 w 393"/>
              <a:gd name="T47" fmla="*/ 342740682 h 193"/>
              <a:gd name="T48" fmla="*/ 806449302 w 393"/>
              <a:gd name="T49" fmla="*/ 322579471 h 193"/>
              <a:gd name="T50" fmla="*/ 866933183 w 393"/>
              <a:gd name="T51" fmla="*/ 302418260 h 193"/>
              <a:gd name="T52" fmla="*/ 887094410 w 393"/>
              <a:gd name="T53" fmla="*/ 282257049 h 193"/>
              <a:gd name="T54" fmla="*/ 927416866 w 393"/>
              <a:gd name="T55" fmla="*/ 262095839 h 193"/>
              <a:gd name="T56" fmla="*/ 987900548 w 393"/>
              <a:gd name="T57" fmla="*/ 241934628 h 193"/>
              <a:gd name="T58" fmla="*/ 947578093 w 393"/>
              <a:gd name="T59" fmla="*/ 221773417 h 193"/>
              <a:gd name="T60" fmla="*/ 907255638 w 393"/>
              <a:gd name="T61" fmla="*/ 201612157 h 193"/>
              <a:gd name="T62" fmla="*/ 846771955 w 393"/>
              <a:gd name="T63" fmla="*/ 201612157 h 193"/>
              <a:gd name="T64" fmla="*/ 866933183 w 393"/>
              <a:gd name="T65" fmla="*/ 161289735 h 193"/>
              <a:gd name="T66" fmla="*/ 866933183 w 393"/>
              <a:gd name="T67" fmla="*/ 120967314 h 193"/>
              <a:gd name="T68" fmla="*/ 826610529 w 393"/>
              <a:gd name="T69" fmla="*/ 100806078 h 193"/>
              <a:gd name="T70" fmla="*/ 766126846 w 393"/>
              <a:gd name="T71" fmla="*/ 120967314 h 193"/>
              <a:gd name="T72" fmla="*/ 725804391 w 393"/>
              <a:gd name="T73" fmla="*/ 120967314 h 193"/>
              <a:gd name="T74" fmla="*/ 685481936 w 393"/>
              <a:gd name="T75" fmla="*/ 120967314 h 193"/>
              <a:gd name="T76" fmla="*/ 665320709 w 393"/>
              <a:gd name="T77" fmla="*/ 141128525 h 193"/>
              <a:gd name="T78" fmla="*/ 624998253 w 393"/>
              <a:gd name="T79" fmla="*/ 120967314 h 193"/>
              <a:gd name="T80" fmla="*/ 604837026 w 393"/>
              <a:gd name="T81" fmla="*/ 100806078 h 193"/>
              <a:gd name="T82" fmla="*/ 564514571 w 393"/>
              <a:gd name="T83" fmla="*/ 80644868 h 193"/>
              <a:gd name="T84" fmla="*/ 524192116 w 393"/>
              <a:gd name="T85" fmla="*/ 100806078 h 193"/>
              <a:gd name="T86" fmla="*/ 483869660 w 393"/>
              <a:gd name="T87" fmla="*/ 100806078 h 193"/>
              <a:gd name="T88" fmla="*/ 443547205 w 393"/>
              <a:gd name="T89" fmla="*/ 80644868 h 193"/>
              <a:gd name="T90" fmla="*/ 423385978 w 393"/>
              <a:gd name="T91" fmla="*/ 40322434 h 193"/>
              <a:gd name="T92" fmla="*/ 362902196 w 393"/>
              <a:gd name="T93" fmla="*/ 20161217 h 193"/>
              <a:gd name="T94" fmla="*/ 342740968 w 393"/>
              <a:gd name="T95" fmla="*/ 0 h 193"/>
              <a:gd name="T96" fmla="*/ 302418513 w 393"/>
              <a:gd name="T97" fmla="*/ 0 h 193"/>
              <a:gd name="T98" fmla="*/ 282257285 w 393"/>
              <a:gd name="T99" fmla="*/ 20161217 h 193"/>
              <a:gd name="T100" fmla="*/ 302418513 w 393"/>
              <a:gd name="T101" fmla="*/ 40322434 h 193"/>
              <a:gd name="T102" fmla="*/ 302418513 w 393"/>
              <a:gd name="T103" fmla="*/ 80644868 h 193"/>
              <a:gd name="T104" fmla="*/ 241934830 w 393"/>
              <a:gd name="T105" fmla="*/ 100806078 h 193"/>
              <a:gd name="T106" fmla="*/ 201612325 w 393"/>
              <a:gd name="T107" fmla="*/ 80644868 h 193"/>
              <a:gd name="T108" fmla="*/ 161289870 w 393"/>
              <a:gd name="T109" fmla="*/ 60483657 h 193"/>
              <a:gd name="T110" fmla="*/ 141128643 w 393"/>
              <a:gd name="T111" fmla="*/ 60483657 h 193"/>
              <a:gd name="T112" fmla="*/ 100806163 w 393"/>
              <a:gd name="T113" fmla="*/ 60483657 h 193"/>
              <a:gd name="T114" fmla="*/ 40322468 w 393"/>
              <a:gd name="T115" fmla="*/ 100806078 h 193"/>
              <a:gd name="T116" fmla="*/ 20161234 w 393"/>
              <a:gd name="T117" fmla="*/ 120967314 h 19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93"/>
              <a:gd name="T178" fmla="*/ 0 h 193"/>
              <a:gd name="T179" fmla="*/ 393 w 393"/>
              <a:gd name="T180" fmla="*/ 193 h 19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93" h="193">
                <a:moveTo>
                  <a:pt x="0" y="56"/>
                </a:moveTo>
                <a:lnTo>
                  <a:pt x="0" y="64"/>
                </a:lnTo>
                <a:lnTo>
                  <a:pt x="0" y="72"/>
                </a:lnTo>
                <a:lnTo>
                  <a:pt x="0" y="80"/>
                </a:lnTo>
                <a:lnTo>
                  <a:pt x="8" y="80"/>
                </a:lnTo>
                <a:lnTo>
                  <a:pt x="16" y="88"/>
                </a:lnTo>
                <a:lnTo>
                  <a:pt x="24" y="80"/>
                </a:lnTo>
                <a:lnTo>
                  <a:pt x="24" y="88"/>
                </a:lnTo>
                <a:lnTo>
                  <a:pt x="32" y="96"/>
                </a:lnTo>
                <a:lnTo>
                  <a:pt x="32" y="104"/>
                </a:lnTo>
                <a:lnTo>
                  <a:pt x="40" y="104"/>
                </a:lnTo>
                <a:lnTo>
                  <a:pt x="48" y="112"/>
                </a:lnTo>
                <a:lnTo>
                  <a:pt x="40" y="120"/>
                </a:lnTo>
                <a:lnTo>
                  <a:pt x="48" y="128"/>
                </a:lnTo>
                <a:lnTo>
                  <a:pt x="64" y="128"/>
                </a:lnTo>
                <a:lnTo>
                  <a:pt x="64" y="136"/>
                </a:lnTo>
                <a:lnTo>
                  <a:pt x="72" y="136"/>
                </a:lnTo>
                <a:lnTo>
                  <a:pt x="80" y="144"/>
                </a:lnTo>
                <a:lnTo>
                  <a:pt x="88" y="152"/>
                </a:lnTo>
                <a:lnTo>
                  <a:pt x="88" y="160"/>
                </a:lnTo>
                <a:lnTo>
                  <a:pt x="96" y="160"/>
                </a:lnTo>
                <a:lnTo>
                  <a:pt x="104" y="168"/>
                </a:lnTo>
                <a:lnTo>
                  <a:pt x="112" y="176"/>
                </a:lnTo>
                <a:lnTo>
                  <a:pt x="120" y="176"/>
                </a:lnTo>
                <a:lnTo>
                  <a:pt x="128" y="176"/>
                </a:lnTo>
                <a:lnTo>
                  <a:pt x="136" y="176"/>
                </a:lnTo>
                <a:lnTo>
                  <a:pt x="152" y="176"/>
                </a:lnTo>
                <a:lnTo>
                  <a:pt x="168" y="176"/>
                </a:lnTo>
                <a:lnTo>
                  <a:pt x="176" y="184"/>
                </a:lnTo>
                <a:lnTo>
                  <a:pt x="184" y="192"/>
                </a:lnTo>
                <a:lnTo>
                  <a:pt x="200" y="192"/>
                </a:lnTo>
                <a:lnTo>
                  <a:pt x="208" y="184"/>
                </a:lnTo>
                <a:lnTo>
                  <a:pt x="216" y="184"/>
                </a:lnTo>
                <a:lnTo>
                  <a:pt x="224" y="184"/>
                </a:lnTo>
                <a:lnTo>
                  <a:pt x="232" y="176"/>
                </a:lnTo>
                <a:lnTo>
                  <a:pt x="240" y="176"/>
                </a:lnTo>
                <a:lnTo>
                  <a:pt x="256" y="176"/>
                </a:lnTo>
                <a:lnTo>
                  <a:pt x="264" y="168"/>
                </a:lnTo>
                <a:lnTo>
                  <a:pt x="272" y="168"/>
                </a:lnTo>
                <a:lnTo>
                  <a:pt x="280" y="168"/>
                </a:lnTo>
                <a:lnTo>
                  <a:pt x="288" y="160"/>
                </a:lnTo>
                <a:lnTo>
                  <a:pt x="280" y="152"/>
                </a:lnTo>
                <a:lnTo>
                  <a:pt x="280" y="144"/>
                </a:lnTo>
                <a:lnTo>
                  <a:pt x="280" y="136"/>
                </a:lnTo>
                <a:lnTo>
                  <a:pt x="288" y="128"/>
                </a:lnTo>
                <a:lnTo>
                  <a:pt x="296" y="128"/>
                </a:lnTo>
                <a:lnTo>
                  <a:pt x="304" y="136"/>
                </a:lnTo>
                <a:lnTo>
                  <a:pt x="312" y="136"/>
                </a:lnTo>
                <a:lnTo>
                  <a:pt x="320" y="136"/>
                </a:lnTo>
                <a:lnTo>
                  <a:pt x="320" y="128"/>
                </a:lnTo>
                <a:lnTo>
                  <a:pt x="336" y="120"/>
                </a:lnTo>
                <a:lnTo>
                  <a:pt x="344" y="120"/>
                </a:lnTo>
                <a:lnTo>
                  <a:pt x="344" y="112"/>
                </a:lnTo>
                <a:lnTo>
                  <a:pt x="352" y="112"/>
                </a:lnTo>
                <a:lnTo>
                  <a:pt x="360" y="104"/>
                </a:lnTo>
                <a:lnTo>
                  <a:pt x="368" y="104"/>
                </a:lnTo>
                <a:lnTo>
                  <a:pt x="376" y="104"/>
                </a:lnTo>
                <a:lnTo>
                  <a:pt x="392" y="96"/>
                </a:lnTo>
                <a:lnTo>
                  <a:pt x="384" y="88"/>
                </a:lnTo>
                <a:lnTo>
                  <a:pt x="376" y="88"/>
                </a:lnTo>
                <a:lnTo>
                  <a:pt x="368" y="80"/>
                </a:lnTo>
                <a:lnTo>
                  <a:pt x="360" y="80"/>
                </a:lnTo>
                <a:lnTo>
                  <a:pt x="352" y="88"/>
                </a:lnTo>
                <a:lnTo>
                  <a:pt x="336" y="80"/>
                </a:lnTo>
                <a:lnTo>
                  <a:pt x="336" y="72"/>
                </a:lnTo>
                <a:lnTo>
                  <a:pt x="344" y="64"/>
                </a:lnTo>
                <a:lnTo>
                  <a:pt x="344" y="56"/>
                </a:lnTo>
                <a:lnTo>
                  <a:pt x="344" y="48"/>
                </a:lnTo>
                <a:lnTo>
                  <a:pt x="336" y="40"/>
                </a:lnTo>
                <a:lnTo>
                  <a:pt x="328" y="40"/>
                </a:lnTo>
                <a:lnTo>
                  <a:pt x="320" y="40"/>
                </a:lnTo>
                <a:lnTo>
                  <a:pt x="304" y="48"/>
                </a:lnTo>
                <a:lnTo>
                  <a:pt x="296" y="48"/>
                </a:lnTo>
                <a:lnTo>
                  <a:pt x="288" y="48"/>
                </a:lnTo>
                <a:lnTo>
                  <a:pt x="280" y="56"/>
                </a:lnTo>
                <a:lnTo>
                  <a:pt x="272" y="48"/>
                </a:lnTo>
                <a:lnTo>
                  <a:pt x="264" y="48"/>
                </a:lnTo>
                <a:lnTo>
                  <a:pt x="264" y="56"/>
                </a:lnTo>
                <a:lnTo>
                  <a:pt x="256" y="56"/>
                </a:lnTo>
                <a:lnTo>
                  <a:pt x="248" y="48"/>
                </a:lnTo>
                <a:lnTo>
                  <a:pt x="240" y="48"/>
                </a:lnTo>
                <a:lnTo>
                  <a:pt x="240" y="40"/>
                </a:lnTo>
                <a:lnTo>
                  <a:pt x="232" y="40"/>
                </a:lnTo>
                <a:lnTo>
                  <a:pt x="224" y="32"/>
                </a:lnTo>
                <a:lnTo>
                  <a:pt x="216" y="32"/>
                </a:lnTo>
                <a:lnTo>
                  <a:pt x="208" y="40"/>
                </a:lnTo>
                <a:lnTo>
                  <a:pt x="200" y="40"/>
                </a:lnTo>
                <a:lnTo>
                  <a:pt x="192" y="40"/>
                </a:lnTo>
                <a:lnTo>
                  <a:pt x="184" y="32"/>
                </a:lnTo>
                <a:lnTo>
                  <a:pt x="176" y="32"/>
                </a:lnTo>
                <a:lnTo>
                  <a:pt x="176" y="24"/>
                </a:lnTo>
                <a:lnTo>
                  <a:pt x="168" y="16"/>
                </a:lnTo>
                <a:lnTo>
                  <a:pt x="160" y="8"/>
                </a:lnTo>
                <a:lnTo>
                  <a:pt x="144" y="8"/>
                </a:lnTo>
                <a:lnTo>
                  <a:pt x="144" y="0"/>
                </a:lnTo>
                <a:lnTo>
                  <a:pt x="136" y="0"/>
                </a:lnTo>
                <a:lnTo>
                  <a:pt x="128" y="0"/>
                </a:lnTo>
                <a:lnTo>
                  <a:pt x="120" y="0"/>
                </a:lnTo>
                <a:lnTo>
                  <a:pt x="120" y="8"/>
                </a:lnTo>
                <a:lnTo>
                  <a:pt x="112" y="8"/>
                </a:lnTo>
                <a:lnTo>
                  <a:pt x="112" y="16"/>
                </a:lnTo>
                <a:lnTo>
                  <a:pt x="120" y="16"/>
                </a:lnTo>
                <a:lnTo>
                  <a:pt x="120" y="24"/>
                </a:lnTo>
                <a:lnTo>
                  <a:pt x="120" y="32"/>
                </a:lnTo>
                <a:lnTo>
                  <a:pt x="112" y="32"/>
                </a:lnTo>
                <a:lnTo>
                  <a:pt x="96" y="40"/>
                </a:lnTo>
                <a:lnTo>
                  <a:pt x="88" y="32"/>
                </a:lnTo>
                <a:lnTo>
                  <a:pt x="80" y="32"/>
                </a:lnTo>
                <a:lnTo>
                  <a:pt x="72" y="32"/>
                </a:lnTo>
                <a:lnTo>
                  <a:pt x="64" y="24"/>
                </a:lnTo>
                <a:lnTo>
                  <a:pt x="56" y="32"/>
                </a:lnTo>
                <a:lnTo>
                  <a:pt x="56" y="24"/>
                </a:lnTo>
                <a:lnTo>
                  <a:pt x="48" y="24"/>
                </a:lnTo>
                <a:lnTo>
                  <a:pt x="40" y="24"/>
                </a:lnTo>
                <a:lnTo>
                  <a:pt x="24" y="32"/>
                </a:lnTo>
                <a:lnTo>
                  <a:pt x="16" y="40"/>
                </a:lnTo>
                <a:lnTo>
                  <a:pt x="16" y="48"/>
                </a:lnTo>
                <a:lnTo>
                  <a:pt x="8" y="48"/>
                </a:lnTo>
                <a:lnTo>
                  <a:pt x="0" y="56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95" name="Freeform 399"/>
          <p:cNvSpPr>
            <a:spLocks/>
          </p:cNvSpPr>
          <p:nvPr/>
        </p:nvSpPr>
        <p:spPr bwMode="auto">
          <a:xfrm>
            <a:off x="4843463" y="2798763"/>
            <a:ext cx="77787" cy="90487"/>
          </a:xfrm>
          <a:custGeom>
            <a:avLst/>
            <a:gdLst>
              <a:gd name="T0" fmla="*/ 120966734 w 49"/>
              <a:gd name="T1" fmla="*/ 120966849 h 57"/>
              <a:gd name="T2" fmla="*/ 100805595 w 49"/>
              <a:gd name="T3" fmla="*/ 100805691 h 57"/>
              <a:gd name="T4" fmla="*/ 80644481 w 49"/>
              <a:gd name="T5" fmla="*/ 80644558 h 57"/>
              <a:gd name="T6" fmla="*/ 80644481 w 49"/>
              <a:gd name="T7" fmla="*/ 60483424 h 57"/>
              <a:gd name="T8" fmla="*/ 80644481 w 49"/>
              <a:gd name="T9" fmla="*/ 40322279 h 57"/>
              <a:gd name="T10" fmla="*/ 60483367 w 49"/>
              <a:gd name="T11" fmla="*/ 20161139 h 57"/>
              <a:gd name="T12" fmla="*/ 60483367 w 49"/>
              <a:gd name="T13" fmla="*/ 0 h 57"/>
              <a:gd name="T14" fmla="*/ 40322241 w 49"/>
              <a:gd name="T15" fmla="*/ 0 h 57"/>
              <a:gd name="T16" fmla="*/ 20161120 w 49"/>
              <a:gd name="T17" fmla="*/ 0 h 57"/>
              <a:gd name="T18" fmla="*/ 0 w 49"/>
              <a:gd name="T19" fmla="*/ 0 h 57"/>
              <a:gd name="T20" fmla="*/ 20161120 w 49"/>
              <a:gd name="T21" fmla="*/ 20161139 h 57"/>
              <a:gd name="T22" fmla="*/ 40322241 w 49"/>
              <a:gd name="T23" fmla="*/ 60483424 h 57"/>
              <a:gd name="T24" fmla="*/ 40322241 w 49"/>
              <a:gd name="T25" fmla="*/ 80644558 h 57"/>
              <a:gd name="T26" fmla="*/ 40322241 w 49"/>
              <a:gd name="T27" fmla="*/ 100805691 h 57"/>
              <a:gd name="T28" fmla="*/ 40322241 w 49"/>
              <a:gd name="T29" fmla="*/ 120966849 h 57"/>
              <a:gd name="T30" fmla="*/ 60483367 w 49"/>
              <a:gd name="T31" fmla="*/ 141127982 h 57"/>
              <a:gd name="T32" fmla="*/ 60483367 w 49"/>
              <a:gd name="T33" fmla="*/ 120966849 h 57"/>
              <a:gd name="T34" fmla="*/ 80644481 w 49"/>
              <a:gd name="T35" fmla="*/ 100805691 h 57"/>
              <a:gd name="T36" fmla="*/ 100805595 w 49"/>
              <a:gd name="T37" fmla="*/ 100805691 h 57"/>
              <a:gd name="T38" fmla="*/ 120966734 w 49"/>
              <a:gd name="T39" fmla="*/ 120966849 h 5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9"/>
              <a:gd name="T61" fmla="*/ 0 h 57"/>
              <a:gd name="T62" fmla="*/ 49 w 49"/>
              <a:gd name="T63" fmla="*/ 57 h 5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9" h="57">
                <a:moveTo>
                  <a:pt x="48" y="48"/>
                </a:moveTo>
                <a:lnTo>
                  <a:pt x="40" y="40"/>
                </a:lnTo>
                <a:lnTo>
                  <a:pt x="32" y="32"/>
                </a:lnTo>
                <a:lnTo>
                  <a:pt x="32" y="24"/>
                </a:lnTo>
                <a:lnTo>
                  <a:pt x="32" y="16"/>
                </a:lnTo>
                <a:lnTo>
                  <a:pt x="24" y="8"/>
                </a:lnTo>
                <a:lnTo>
                  <a:pt x="24" y="0"/>
                </a:ln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8" y="8"/>
                </a:lnTo>
                <a:lnTo>
                  <a:pt x="16" y="24"/>
                </a:lnTo>
                <a:lnTo>
                  <a:pt x="16" y="32"/>
                </a:lnTo>
                <a:lnTo>
                  <a:pt x="16" y="40"/>
                </a:lnTo>
                <a:lnTo>
                  <a:pt x="16" y="48"/>
                </a:lnTo>
                <a:lnTo>
                  <a:pt x="24" y="56"/>
                </a:lnTo>
                <a:lnTo>
                  <a:pt x="24" y="48"/>
                </a:lnTo>
                <a:lnTo>
                  <a:pt x="32" y="40"/>
                </a:lnTo>
                <a:lnTo>
                  <a:pt x="40" y="40"/>
                </a:lnTo>
                <a:lnTo>
                  <a:pt x="48" y="48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96" name="Freeform 400"/>
          <p:cNvSpPr>
            <a:spLocks/>
          </p:cNvSpPr>
          <p:nvPr/>
        </p:nvSpPr>
        <p:spPr bwMode="auto">
          <a:xfrm>
            <a:off x="5440363" y="4564063"/>
            <a:ext cx="1587" cy="26987"/>
          </a:xfrm>
          <a:custGeom>
            <a:avLst/>
            <a:gdLst>
              <a:gd name="T0" fmla="*/ 0 w 1"/>
              <a:gd name="T1" fmla="*/ 0 h 17"/>
              <a:gd name="T2" fmla="*/ 0 w 1"/>
              <a:gd name="T3" fmla="*/ 40321747 h 17"/>
              <a:gd name="T4" fmla="*/ 0 w 1"/>
              <a:gd name="T5" fmla="*/ 0 h 17"/>
              <a:gd name="T6" fmla="*/ 0 60000 65536"/>
              <a:gd name="T7" fmla="*/ 0 60000 65536"/>
              <a:gd name="T8" fmla="*/ 0 60000 65536"/>
              <a:gd name="T9" fmla="*/ 0 w 1"/>
              <a:gd name="T10" fmla="*/ 0 h 17"/>
              <a:gd name="T11" fmla="*/ 1 w 1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7">
                <a:moveTo>
                  <a:pt x="0" y="0"/>
                </a:move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97" name="Freeform 401"/>
          <p:cNvSpPr>
            <a:spLocks/>
          </p:cNvSpPr>
          <p:nvPr/>
        </p:nvSpPr>
        <p:spPr bwMode="auto">
          <a:xfrm>
            <a:off x="4068763" y="3433763"/>
            <a:ext cx="331787" cy="395287"/>
          </a:xfrm>
          <a:custGeom>
            <a:avLst/>
            <a:gdLst>
              <a:gd name="T0" fmla="*/ 0 w 209"/>
              <a:gd name="T1" fmla="*/ 403224490 h 249"/>
              <a:gd name="T2" fmla="*/ 20161220 w 209"/>
              <a:gd name="T3" fmla="*/ 403224490 h 249"/>
              <a:gd name="T4" fmla="*/ 20161220 w 209"/>
              <a:gd name="T5" fmla="*/ 383063271 h 249"/>
              <a:gd name="T6" fmla="*/ 20161220 w 209"/>
              <a:gd name="T7" fmla="*/ 362902051 h 249"/>
              <a:gd name="T8" fmla="*/ 40322440 w 209"/>
              <a:gd name="T9" fmla="*/ 383063271 h 249"/>
              <a:gd name="T10" fmla="*/ 60483666 w 209"/>
              <a:gd name="T11" fmla="*/ 383063271 h 249"/>
              <a:gd name="T12" fmla="*/ 80644880 w 209"/>
              <a:gd name="T13" fmla="*/ 362902051 h 249"/>
              <a:gd name="T14" fmla="*/ 201612187 w 209"/>
              <a:gd name="T15" fmla="*/ 362902051 h 249"/>
              <a:gd name="T16" fmla="*/ 221773450 w 209"/>
              <a:gd name="T17" fmla="*/ 342740832 h 249"/>
              <a:gd name="T18" fmla="*/ 201612187 w 209"/>
              <a:gd name="T19" fmla="*/ 322579612 h 249"/>
              <a:gd name="T20" fmla="*/ 181450973 w 209"/>
              <a:gd name="T21" fmla="*/ 20161226 h 249"/>
              <a:gd name="T22" fmla="*/ 241934664 w 209"/>
              <a:gd name="T23" fmla="*/ 0 h 249"/>
              <a:gd name="T24" fmla="*/ 443546900 w 209"/>
              <a:gd name="T25" fmla="*/ 161289806 h 249"/>
              <a:gd name="T26" fmla="*/ 443546900 w 209"/>
              <a:gd name="T27" fmla="*/ 181451026 h 249"/>
              <a:gd name="T28" fmla="*/ 463708114 w 209"/>
              <a:gd name="T29" fmla="*/ 181451026 h 249"/>
              <a:gd name="T30" fmla="*/ 483869328 w 209"/>
              <a:gd name="T31" fmla="*/ 201612245 h 249"/>
              <a:gd name="T32" fmla="*/ 483869328 w 209"/>
              <a:gd name="T33" fmla="*/ 221773514 h 249"/>
              <a:gd name="T34" fmla="*/ 483869328 w 209"/>
              <a:gd name="T35" fmla="*/ 241934734 h 249"/>
              <a:gd name="T36" fmla="*/ 524191755 w 209"/>
              <a:gd name="T37" fmla="*/ 241934734 h 249"/>
              <a:gd name="T38" fmla="*/ 524191755 w 209"/>
              <a:gd name="T39" fmla="*/ 322579612 h 249"/>
              <a:gd name="T40" fmla="*/ 504030542 w 209"/>
              <a:gd name="T41" fmla="*/ 342740832 h 249"/>
              <a:gd name="T42" fmla="*/ 504030542 w 209"/>
              <a:gd name="T43" fmla="*/ 362902051 h 249"/>
              <a:gd name="T44" fmla="*/ 483869328 w 209"/>
              <a:gd name="T45" fmla="*/ 362902051 h 249"/>
              <a:gd name="T46" fmla="*/ 443546900 w 209"/>
              <a:gd name="T47" fmla="*/ 383063271 h 249"/>
              <a:gd name="T48" fmla="*/ 403224374 w 209"/>
              <a:gd name="T49" fmla="*/ 383063271 h 249"/>
              <a:gd name="T50" fmla="*/ 383063160 w 209"/>
              <a:gd name="T51" fmla="*/ 383063271 h 249"/>
              <a:gd name="T52" fmla="*/ 362901946 w 209"/>
              <a:gd name="T53" fmla="*/ 383063271 h 249"/>
              <a:gd name="T54" fmla="*/ 342740733 w 209"/>
              <a:gd name="T55" fmla="*/ 383063271 h 249"/>
              <a:gd name="T56" fmla="*/ 322579519 w 209"/>
              <a:gd name="T57" fmla="*/ 403224490 h 249"/>
              <a:gd name="T58" fmla="*/ 302418305 w 209"/>
              <a:gd name="T59" fmla="*/ 423385809 h 249"/>
              <a:gd name="T60" fmla="*/ 302418305 w 209"/>
              <a:gd name="T61" fmla="*/ 443547029 h 249"/>
              <a:gd name="T62" fmla="*/ 282257091 w 209"/>
              <a:gd name="T63" fmla="*/ 463708248 h 249"/>
              <a:gd name="T64" fmla="*/ 262095878 w 209"/>
              <a:gd name="T65" fmla="*/ 463708248 h 249"/>
              <a:gd name="T66" fmla="*/ 241934664 w 209"/>
              <a:gd name="T67" fmla="*/ 483869468 h 249"/>
              <a:gd name="T68" fmla="*/ 241934664 w 209"/>
              <a:gd name="T69" fmla="*/ 504030687 h 249"/>
              <a:gd name="T70" fmla="*/ 221773450 w 209"/>
              <a:gd name="T71" fmla="*/ 504030687 h 249"/>
              <a:gd name="T72" fmla="*/ 221773450 w 209"/>
              <a:gd name="T73" fmla="*/ 524191907 h 249"/>
              <a:gd name="T74" fmla="*/ 221773450 w 209"/>
              <a:gd name="T75" fmla="*/ 544353126 h 249"/>
              <a:gd name="T76" fmla="*/ 201612187 w 209"/>
              <a:gd name="T77" fmla="*/ 584675566 h 249"/>
              <a:gd name="T78" fmla="*/ 201612187 w 209"/>
              <a:gd name="T79" fmla="*/ 604836785 h 249"/>
              <a:gd name="T80" fmla="*/ 181450973 w 209"/>
              <a:gd name="T81" fmla="*/ 584675566 h 249"/>
              <a:gd name="T82" fmla="*/ 181450973 w 209"/>
              <a:gd name="T83" fmla="*/ 604836785 h 249"/>
              <a:gd name="T84" fmla="*/ 161289759 w 209"/>
              <a:gd name="T85" fmla="*/ 624998005 h 249"/>
              <a:gd name="T86" fmla="*/ 161289759 w 209"/>
              <a:gd name="T87" fmla="*/ 604836785 h 249"/>
              <a:gd name="T88" fmla="*/ 141128546 w 209"/>
              <a:gd name="T89" fmla="*/ 624998005 h 249"/>
              <a:gd name="T90" fmla="*/ 120967332 w 209"/>
              <a:gd name="T91" fmla="*/ 604836785 h 249"/>
              <a:gd name="T92" fmla="*/ 100806093 w 209"/>
              <a:gd name="T93" fmla="*/ 584675566 h 249"/>
              <a:gd name="T94" fmla="*/ 80644880 w 209"/>
              <a:gd name="T95" fmla="*/ 584675566 h 249"/>
              <a:gd name="T96" fmla="*/ 120967332 w 209"/>
              <a:gd name="T97" fmla="*/ 564514346 h 249"/>
              <a:gd name="T98" fmla="*/ 100806093 w 209"/>
              <a:gd name="T99" fmla="*/ 564514346 h 249"/>
              <a:gd name="T100" fmla="*/ 80644880 w 209"/>
              <a:gd name="T101" fmla="*/ 544353126 h 249"/>
              <a:gd name="T102" fmla="*/ 100806093 w 209"/>
              <a:gd name="T103" fmla="*/ 524191907 h 249"/>
              <a:gd name="T104" fmla="*/ 80644880 w 209"/>
              <a:gd name="T105" fmla="*/ 524191907 h 249"/>
              <a:gd name="T106" fmla="*/ 80644880 w 209"/>
              <a:gd name="T107" fmla="*/ 504030687 h 249"/>
              <a:gd name="T108" fmla="*/ 60483666 w 209"/>
              <a:gd name="T109" fmla="*/ 504030687 h 249"/>
              <a:gd name="T110" fmla="*/ 60483666 w 209"/>
              <a:gd name="T111" fmla="*/ 524191907 h 249"/>
              <a:gd name="T112" fmla="*/ 40322440 w 209"/>
              <a:gd name="T113" fmla="*/ 504030687 h 249"/>
              <a:gd name="T114" fmla="*/ 20161220 w 209"/>
              <a:gd name="T115" fmla="*/ 524191907 h 249"/>
              <a:gd name="T116" fmla="*/ 20161220 w 209"/>
              <a:gd name="T117" fmla="*/ 504030687 h 249"/>
              <a:gd name="T118" fmla="*/ 20161220 w 209"/>
              <a:gd name="T119" fmla="*/ 483869468 h 249"/>
              <a:gd name="T120" fmla="*/ 0 w 209"/>
              <a:gd name="T121" fmla="*/ 463708248 h 249"/>
              <a:gd name="T122" fmla="*/ 0 w 209"/>
              <a:gd name="T123" fmla="*/ 423385809 h 249"/>
              <a:gd name="T124" fmla="*/ 0 w 209"/>
              <a:gd name="T125" fmla="*/ 403224490 h 24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09"/>
              <a:gd name="T190" fmla="*/ 0 h 249"/>
              <a:gd name="T191" fmla="*/ 209 w 209"/>
              <a:gd name="T192" fmla="*/ 249 h 24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09" h="249">
                <a:moveTo>
                  <a:pt x="0" y="160"/>
                </a:moveTo>
                <a:lnTo>
                  <a:pt x="8" y="160"/>
                </a:lnTo>
                <a:lnTo>
                  <a:pt x="8" y="152"/>
                </a:lnTo>
                <a:lnTo>
                  <a:pt x="8" y="144"/>
                </a:lnTo>
                <a:lnTo>
                  <a:pt x="16" y="152"/>
                </a:lnTo>
                <a:lnTo>
                  <a:pt x="24" y="152"/>
                </a:lnTo>
                <a:lnTo>
                  <a:pt x="32" y="144"/>
                </a:lnTo>
                <a:lnTo>
                  <a:pt x="80" y="144"/>
                </a:lnTo>
                <a:lnTo>
                  <a:pt x="88" y="136"/>
                </a:lnTo>
                <a:lnTo>
                  <a:pt x="80" y="128"/>
                </a:lnTo>
                <a:lnTo>
                  <a:pt x="72" y="8"/>
                </a:lnTo>
                <a:lnTo>
                  <a:pt x="96" y="0"/>
                </a:lnTo>
                <a:lnTo>
                  <a:pt x="176" y="64"/>
                </a:lnTo>
                <a:lnTo>
                  <a:pt x="176" y="72"/>
                </a:lnTo>
                <a:lnTo>
                  <a:pt x="184" y="72"/>
                </a:lnTo>
                <a:lnTo>
                  <a:pt x="192" y="80"/>
                </a:lnTo>
                <a:lnTo>
                  <a:pt x="192" y="88"/>
                </a:lnTo>
                <a:lnTo>
                  <a:pt x="192" y="96"/>
                </a:lnTo>
                <a:lnTo>
                  <a:pt x="208" y="96"/>
                </a:lnTo>
                <a:lnTo>
                  <a:pt x="208" y="128"/>
                </a:lnTo>
                <a:lnTo>
                  <a:pt x="200" y="136"/>
                </a:lnTo>
                <a:lnTo>
                  <a:pt x="200" y="144"/>
                </a:lnTo>
                <a:lnTo>
                  <a:pt x="192" y="144"/>
                </a:lnTo>
                <a:lnTo>
                  <a:pt x="176" y="152"/>
                </a:lnTo>
                <a:lnTo>
                  <a:pt x="160" y="152"/>
                </a:lnTo>
                <a:lnTo>
                  <a:pt x="152" y="152"/>
                </a:lnTo>
                <a:lnTo>
                  <a:pt x="144" y="152"/>
                </a:lnTo>
                <a:lnTo>
                  <a:pt x="136" y="152"/>
                </a:lnTo>
                <a:lnTo>
                  <a:pt x="128" y="160"/>
                </a:lnTo>
                <a:lnTo>
                  <a:pt x="120" y="168"/>
                </a:lnTo>
                <a:lnTo>
                  <a:pt x="120" y="176"/>
                </a:lnTo>
                <a:lnTo>
                  <a:pt x="112" y="184"/>
                </a:lnTo>
                <a:lnTo>
                  <a:pt x="104" y="184"/>
                </a:lnTo>
                <a:lnTo>
                  <a:pt x="96" y="192"/>
                </a:lnTo>
                <a:lnTo>
                  <a:pt x="96" y="200"/>
                </a:lnTo>
                <a:lnTo>
                  <a:pt x="88" y="200"/>
                </a:lnTo>
                <a:lnTo>
                  <a:pt x="88" y="208"/>
                </a:lnTo>
                <a:lnTo>
                  <a:pt x="88" y="216"/>
                </a:lnTo>
                <a:lnTo>
                  <a:pt x="80" y="232"/>
                </a:lnTo>
                <a:lnTo>
                  <a:pt x="80" y="240"/>
                </a:lnTo>
                <a:lnTo>
                  <a:pt x="72" y="232"/>
                </a:lnTo>
                <a:lnTo>
                  <a:pt x="72" y="240"/>
                </a:lnTo>
                <a:lnTo>
                  <a:pt x="64" y="248"/>
                </a:lnTo>
                <a:lnTo>
                  <a:pt x="64" y="240"/>
                </a:lnTo>
                <a:lnTo>
                  <a:pt x="56" y="248"/>
                </a:lnTo>
                <a:lnTo>
                  <a:pt x="48" y="240"/>
                </a:lnTo>
                <a:lnTo>
                  <a:pt x="40" y="232"/>
                </a:lnTo>
                <a:lnTo>
                  <a:pt x="32" y="232"/>
                </a:lnTo>
                <a:lnTo>
                  <a:pt x="48" y="224"/>
                </a:lnTo>
                <a:lnTo>
                  <a:pt x="40" y="224"/>
                </a:lnTo>
                <a:lnTo>
                  <a:pt x="32" y="216"/>
                </a:lnTo>
                <a:lnTo>
                  <a:pt x="40" y="208"/>
                </a:lnTo>
                <a:lnTo>
                  <a:pt x="32" y="208"/>
                </a:lnTo>
                <a:lnTo>
                  <a:pt x="32" y="200"/>
                </a:lnTo>
                <a:lnTo>
                  <a:pt x="24" y="200"/>
                </a:lnTo>
                <a:lnTo>
                  <a:pt x="24" y="208"/>
                </a:lnTo>
                <a:lnTo>
                  <a:pt x="16" y="200"/>
                </a:lnTo>
                <a:lnTo>
                  <a:pt x="8" y="208"/>
                </a:lnTo>
                <a:lnTo>
                  <a:pt x="8" y="200"/>
                </a:lnTo>
                <a:lnTo>
                  <a:pt x="8" y="192"/>
                </a:lnTo>
                <a:lnTo>
                  <a:pt x="0" y="184"/>
                </a:lnTo>
                <a:lnTo>
                  <a:pt x="0" y="168"/>
                </a:lnTo>
                <a:lnTo>
                  <a:pt x="0" y="16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98" name="Freeform 402"/>
          <p:cNvSpPr>
            <a:spLocks/>
          </p:cNvSpPr>
          <p:nvPr/>
        </p:nvSpPr>
        <p:spPr bwMode="auto">
          <a:xfrm>
            <a:off x="4983163" y="4297363"/>
            <a:ext cx="14287" cy="115887"/>
          </a:xfrm>
          <a:custGeom>
            <a:avLst/>
            <a:gdLst>
              <a:gd name="T0" fmla="*/ 20160542 w 9"/>
              <a:gd name="T1" fmla="*/ 181450441 h 73"/>
              <a:gd name="T2" fmla="*/ 0 w 9"/>
              <a:gd name="T3" fmla="*/ 181450441 h 73"/>
              <a:gd name="T4" fmla="*/ 0 w 9"/>
              <a:gd name="T5" fmla="*/ 161289286 h 73"/>
              <a:gd name="T6" fmla="*/ 0 w 9"/>
              <a:gd name="T7" fmla="*/ 120966977 h 73"/>
              <a:gd name="T8" fmla="*/ 0 w 9"/>
              <a:gd name="T9" fmla="*/ 100805798 h 73"/>
              <a:gd name="T10" fmla="*/ 0 w 9"/>
              <a:gd name="T11" fmla="*/ 80644643 h 73"/>
              <a:gd name="T12" fmla="*/ 0 w 9"/>
              <a:gd name="T13" fmla="*/ 20161161 h 73"/>
              <a:gd name="T14" fmla="*/ 0 w 9"/>
              <a:gd name="T15" fmla="*/ 0 h 7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"/>
              <a:gd name="T25" fmla="*/ 0 h 73"/>
              <a:gd name="T26" fmla="*/ 9 w 9"/>
              <a:gd name="T27" fmla="*/ 73 h 7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" h="73">
                <a:moveTo>
                  <a:pt x="8" y="72"/>
                </a:moveTo>
                <a:lnTo>
                  <a:pt x="0" y="72"/>
                </a:lnTo>
                <a:lnTo>
                  <a:pt x="0" y="64"/>
                </a:lnTo>
                <a:lnTo>
                  <a:pt x="0" y="48"/>
                </a:lnTo>
                <a:lnTo>
                  <a:pt x="0" y="40"/>
                </a:lnTo>
                <a:lnTo>
                  <a:pt x="0" y="32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99" name="Freeform 403"/>
          <p:cNvSpPr>
            <a:spLocks/>
          </p:cNvSpPr>
          <p:nvPr/>
        </p:nvSpPr>
        <p:spPr bwMode="auto">
          <a:xfrm>
            <a:off x="4945063" y="4297363"/>
            <a:ext cx="77787" cy="192087"/>
          </a:xfrm>
          <a:custGeom>
            <a:avLst/>
            <a:gdLst>
              <a:gd name="T0" fmla="*/ 80644481 w 49"/>
              <a:gd name="T1" fmla="*/ 100805987 h 121"/>
              <a:gd name="T2" fmla="*/ 80644481 w 49"/>
              <a:gd name="T3" fmla="*/ 40322397 h 121"/>
              <a:gd name="T4" fmla="*/ 60483367 w 49"/>
              <a:gd name="T5" fmla="*/ 20161199 h 121"/>
              <a:gd name="T6" fmla="*/ 40322241 w 49"/>
              <a:gd name="T7" fmla="*/ 0 h 121"/>
              <a:gd name="T8" fmla="*/ 40322241 w 49"/>
              <a:gd name="T9" fmla="*/ 20161199 h 121"/>
              <a:gd name="T10" fmla="*/ 40322241 w 49"/>
              <a:gd name="T11" fmla="*/ 40322397 h 121"/>
              <a:gd name="T12" fmla="*/ 40322241 w 49"/>
              <a:gd name="T13" fmla="*/ 60483602 h 121"/>
              <a:gd name="T14" fmla="*/ 20161120 w 49"/>
              <a:gd name="T15" fmla="*/ 80644795 h 121"/>
              <a:gd name="T16" fmla="*/ 20161120 w 49"/>
              <a:gd name="T17" fmla="*/ 100805987 h 121"/>
              <a:gd name="T18" fmla="*/ 40322241 w 49"/>
              <a:gd name="T19" fmla="*/ 100805987 h 121"/>
              <a:gd name="T20" fmla="*/ 20161120 w 49"/>
              <a:gd name="T21" fmla="*/ 120967204 h 121"/>
              <a:gd name="T22" fmla="*/ 20161120 w 49"/>
              <a:gd name="T23" fmla="*/ 141128397 h 121"/>
              <a:gd name="T24" fmla="*/ 0 w 49"/>
              <a:gd name="T25" fmla="*/ 161289589 h 121"/>
              <a:gd name="T26" fmla="*/ 20161120 w 49"/>
              <a:gd name="T27" fmla="*/ 181450782 h 121"/>
              <a:gd name="T28" fmla="*/ 20161120 w 49"/>
              <a:gd name="T29" fmla="*/ 201611974 h 121"/>
              <a:gd name="T30" fmla="*/ 40322241 w 49"/>
              <a:gd name="T31" fmla="*/ 221773216 h 121"/>
              <a:gd name="T32" fmla="*/ 60483367 w 49"/>
              <a:gd name="T33" fmla="*/ 201611974 h 121"/>
              <a:gd name="T34" fmla="*/ 60483367 w 49"/>
              <a:gd name="T35" fmla="*/ 221773216 h 121"/>
              <a:gd name="T36" fmla="*/ 60483367 w 49"/>
              <a:gd name="T37" fmla="*/ 241934408 h 121"/>
              <a:gd name="T38" fmla="*/ 60483367 w 49"/>
              <a:gd name="T39" fmla="*/ 262095601 h 121"/>
              <a:gd name="T40" fmla="*/ 80644481 w 49"/>
              <a:gd name="T41" fmla="*/ 282256793 h 121"/>
              <a:gd name="T42" fmla="*/ 80644481 w 49"/>
              <a:gd name="T43" fmla="*/ 302417986 h 121"/>
              <a:gd name="T44" fmla="*/ 100805595 w 49"/>
              <a:gd name="T45" fmla="*/ 282256793 h 121"/>
              <a:gd name="T46" fmla="*/ 100805595 w 49"/>
              <a:gd name="T47" fmla="*/ 262095601 h 121"/>
              <a:gd name="T48" fmla="*/ 120966734 w 49"/>
              <a:gd name="T49" fmla="*/ 241934408 h 121"/>
              <a:gd name="T50" fmla="*/ 120966734 w 49"/>
              <a:gd name="T51" fmla="*/ 221773216 h 121"/>
              <a:gd name="T52" fmla="*/ 100805595 w 49"/>
              <a:gd name="T53" fmla="*/ 201611974 h 121"/>
              <a:gd name="T54" fmla="*/ 80644481 w 49"/>
              <a:gd name="T55" fmla="*/ 181450782 h 121"/>
              <a:gd name="T56" fmla="*/ 80644481 w 49"/>
              <a:gd name="T57" fmla="*/ 161289589 h 121"/>
              <a:gd name="T58" fmla="*/ 60483367 w 49"/>
              <a:gd name="T59" fmla="*/ 120967204 h 121"/>
              <a:gd name="T60" fmla="*/ 60483367 w 49"/>
              <a:gd name="T61" fmla="*/ 100805987 h 121"/>
              <a:gd name="T62" fmla="*/ 80644481 w 49"/>
              <a:gd name="T63" fmla="*/ 100805987 h 12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9"/>
              <a:gd name="T97" fmla="*/ 0 h 121"/>
              <a:gd name="T98" fmla="*/ 49 w 49"/>
              <a:gd name="T99" fmla="*/ 121 h 12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9" h="121">
                <a:moveTo>
                  <a:pt x="32" y="40"/>
                </a:moveTo>
                <a:lnTo>
                  <a:pt x="32" y="16"/>
                </a:lnTo>
                <a:lnTo>
                  <a:pt x="24" y="8"/>
                </a:lnTo>
                <a:lnTo>
                  <a:pt x="16" y="0"/>
                </a:lnTo>
                <a:lnTo>
                  <a:pt x="16" y="8"/>
                </a:lnTo>
                <a:lnTo>
                  <a:pt x="16" y="16"/>
                </a:lnTo>
                <a:lnTo>
                  <a:pt x="16" y="24"/>
                </a:lnTo>
                <a:lnTo>
                  <a:pt x="8" y="32"/>
                </a:lnTo>
                <a:lnTo>
                  <a:pt x="8" y="40"/>
                </a:lnTo>
                <a:lnTo>
                  <a:pt x="16" y="40"/>
                </a:lnTo>
                <a:lnTo>
                  <a:pt x="8" y="48"/>
                </a:lnTo>
                <a:lnTo>
                  <a:pt x="8" y="56"/>
                </a:lnTo>
                <a:lnTo>
                  <a:pt x="0" y="64"/>
                </a:lnTo>
                <a:lnTo>
                  <a:pt x="8" y="72"/>
                </a:lnTo>
                <a:lnTo>
                  <a:pt x="8" y="80"/>
                </a:lnTo>
                <a:lnTo>
                  <a:pt x="16" y="88"/>
                </a:lnTo>
                <a:lnTo>
                  <a:pt x="24" y="80"/>
                </a:lnTo>
                <a:lnTo>
                  <a:pt x="24" y="88"/>
                </a:lnTo>
                <a:lnTo>
                  <a:pt x="24" y="96"/>
                </a:lnTo>
                <a:lnTo>
                  <a:pt x="24" y="104"/>
                </a:lnTo>
                <a:lnTo>
                  <a:pt x="32" y="112"/>
                </a:lnTo>
                <a:lnTo>
                  <a:pt x="32" y="120"/>
                </a:lnTo>
                <a:lnTo>
                  <a:pt x="40" y="112"/>
                </a:lnTo>
                <a:lnTo>
                  <a:pt x="40" y="104"/>
                </a:lnTo>
                <a:lnTo>
                  <a:pt x="48" y="96"/>
                </a:lnTo>
                <a:lnTo>
                  <a:pt x="48" y="88"/>
                </a:lnTo>
                <a:lnTo>
                  <a:pt x="40" y="80"/>
                </a:lnTo>
                <a:lnTo>
                  <a:pt x="32" y="72"/>
                </a:lnTo>
                <a:lnTo>
                  <a:pt x="32" y="64"/>
                </a:lnTo>
                <a:lnTo>
                  <a:pt x="24" y="48"/>
                </a:lnTo>
                <a:lnTo>
                  <a:pt x="24" y="40"/>
                </a:lnTo>
                <a:lnTo>
                  <a:pt x="32" y="4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0" name="Freeform 404"/>
          <p:cNvSpPr>
            <a:spLocks/>
          </p:cNvSpPr>
          <p:nvPr/>
        </p:nvSpPr>
        <p:spPr bwMode="auto">
          <a:xfrm>
            <a:off x="5148263" y="4373563"/>
            <a:ext cx="153987" cy="331787"/>
          </a:xfrm>
          <a:custGeom>
            <a:avLst/>
            <a:gdLst>
              <a:gd name="T0" fmla="*/ 201611832 w 97"/>
              <a:gd name="T1" fmla="*/ 0 h 209"/>
              <a:gd name="T2" fmla="*/ 181450653 w 97"/>
              <a:gd name="T3" fmla="*/ 60483666 h 209"/>
              <a:gd name="T4" fmla="*/ 161289475 w 97"/>
              <a:gd name="T5" fmla="*/ 80644880 h 209"/>
              <a:gd name="T6" fmla="*/ 161289475 w 97"/>
              <a:gd name="T7" fmla="*/ 100806093 h 209"/>
              <a:gd name="T8" fmla="*/ 161289475 w 97"/>
              <a:gd name="T9" fmla="*/ 120967332 h 209"/>
              <a:gd name="T10" fmla="*/ 141128297 w 97"/>
              <a:gd name="T11" fmla="*/ 120967332 h 209"/>
              <a:gd name="T12" fmla="*/ 141128297 w 97"/>
              <a:gd name="T13" fmla="*/ 141128546 h 209"/>
              <a:gd name="T14" fmla="*/ 120967119 w 97"/>
              <a:gd name="T15" fmla="*/ 120967332 h 209"/>
              <a:gd name="T16" fmla="*/ 120967119 w 97"/>
              <a:gd name="T17" fmla="*/ 141128546 h 209"/>
              <a:gd name="T18" fmla="*/ 100805916 w 97"/>
              <a:gd name="T19" fmla="*/ 141128546 h 209"/>
              <a:gd name="T20" fmla="*/ 40322369 w 97"/>
              <a:gd name="T21" fmla="*/ 201612187 h 209"/>
              <a:gd name="T22" fmla="*/ 60483559 w 97"/>
              <a:gd name="T23" fmla="*/ 302418305 h 209"/>
              <a:gd name="T24" fmla="*/ 20161184 w 97"/>
              <a:gd name="T25" fmla="*/ 322579519 h 209"/>
              <a:gd name="T26" fmla="*/ 20161184 w 97"/>
              <a:gd name="T27" fmla="*/ 342740733 h 209"/>
              <a:gd name="T28" fmla="*/ 20161184 w 97"/>
              <a:gd name="T29" fmla="*/ 362901946 h 209"/>
              <a:gd name="T30" fmla="*/ 0 w 97"/>
              <a:gd name="T31" fmla="*/ 423385687 h 209"/>
              <a:gd name="T32" fmla="*/ 20161184 w 97"/>
              <a:gd name="T33" fmla="*/ 463708114 h 209"/>
              <a:gd name="T34" fmla="*/ 80644738 w 97"/>
              <a:gd name="T35" fmla="*/ 524191755 h 209"/>
              <a:gd name="T36" fmla="*/ 141128297 w 97"/>
              <a:gd name="T37" fmla="*/ 504030542 h 209"/>
              <a:gd name="T38" fmla="*/ 141128297 w 97"/>
              <a:gd name="T39" fmla="*/ 443546900 h 209"/>
              <a:gd name="T40" fmla="*/ 181450653 w 97"/>
              <a:gd name="T41" fmla="*/ 322579519 h 209"/>
              <a:gd name="T42" fmla="*/ 181450653 w 97"/>
              <a:gd name="T43" fmla="*/ 302418305 h 209"/>
              <a:gd name="T44" fmla="*/ 201611832 w 97"/>
              <a:gd name="T45" fmla="*/ 262095878 h 209"/>
              <a:gd name="T46" fmla="*/ 221773059 w 97"/>
              <a:gd name="T47" fmla="*/ 241934664 h 209"/>
              <a:gd name="T48" fmla="*/ 221773059 w 97"/>
              <a:gd name="T49" fmla="*/ 221773450 h 209"/>
              <a:gd name="T50" fmla="*/ 221773059 w 97"/>
              <a:gd name="T51" fmla="*/ 201612187 h 209"/>
              <a:gd name="T52" fmla="*/ 221773059 w 97"/>
              <a:gd name="T53" fmla="*/ 181450973 h 209"/>
              <a:gd name="T54" fmla="*/ 221773059 w 97"/>
              <a:gd name="T55" fmla="*/ 161289759 h 209"/>
              <a:gd name="T56" fmla="*/ 221773059 w 97"/>
              <a:gd name="T57" fmla="*/ 120967332 h 209"/>
              <a:gd name="T58" fmla="*/ 221773059 w 97"/>
              <a:gd name="T59" fmla="*/ 141128546 h 209"/>
              <a:gd name="T60" fmla="*/ 241934238 w 97"/>
              <a:gd name="T61" fmla="*/ 141128546 h 209"/>
              <a:gd name="T62" fmla="*/ 241934238 w 97"/>
              <a:gd name="T63" fmla="*/ 120967332 h 209"/>
              <a:gd name="T64" fmla="*/ 221773059 w 97"/>
              <a:gd name="T65" fmla="*/ 20161220 h 209"/>
              <a:gd name="T66" fmla="*/ 201611832 w 97"/>
              <a:gd name="T67" fmla="*/ 0 h 20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97"/>
              <a:gd name="T103" fmla="*/ 0 h 209"/>
              <a:gd name="T104" fmla="*/ 97 w 97"/>
              <a:gd name="T105" fmla="*/ 209 h 20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97" h="209">
                <a:moveTo>
                  <a:pt x="80" y="0"/>
                </a:moveTo>
                <a:lnTo>
                  <a:pt x="72" y="24"/>
                </a:lnTo>
                <a:lnTo>
                  <a:pt x="64" y="32"/>
                </a:lnTo>
                <a:lnTo>
                  <a:pt x="64" y="40"/>
                </a:lnTo>
                <a:lnTo>
                  <a:pt x="64" y="48"/>
                </a:lnTo>
                <a:lnTo>
                  <a:pt x="56" y="48"/>
                </a:lnTo>
                <a:lnTo>
                  <a:pt x="56" y="56"/>
                </a:lnTo>
                <a:lnTo>
                  <a:pt x="48" y="48"/>
                </a:lnTo>
                <a:lnTo>
                  <a:pt x="48" y="56"/>
                </a:lnTo>
                <a:lnTo>
                  <a:pt x="40" y="56"/>
                </a:lnTo>
                <a:lnTo>
                  <a:pt x="16" y="80"/>
                </a:lnTo>
                <a:lnTo>
                  <a:pt x="24" y="120"/>
                </a:lnTo>
                <a:lnTo>
                  <a:pt x="8" y="128"/>
                </a:lnTo>
                <a:lnTo>
                  <a:pt x="8" y="136"/>
                </a:lnTo>
                <a:lnTo>
                  <a:pt x="8" y="144"/>
                </a:lnTo>
                <a:lnTo>
                  <a:pt x="0" y="168"/>
                </a:lnTo>
                <a:lnTo>
                  <a:pt x="8" y="184"/>
                </a:lnTo>
                <a:lnTo>
                  <a:pt x="32" y="208"/>
                </a:lnTo>
                <a:lnTo>
                  <a:pt x="56" y="200"/>
                </a:lnTo>
                <a:lnTo>
                  <a:pt x="56" y="176"/>
                </a:lnTo>
                <a:lnTo>
                  <a:pt x="72" y="128"/>
                </a:lnTo>
                <a:lnTo>
                  <a:pt x="72" y="120"/>
                </a:lnTo>
                <a:lnTo>
                  <a:pt x="80" y="104"/>
                </a:lnTo>
                <a:lnTo>
                  <a:pt x="88" y="96"/>
                </a:lnTo>
                <a:lnTo>
                  <a:pt x="88" y="88"/>
                </a:lnTo>
                <a:lnTo>
                  <a:pt x="88" y="80"/>
                </a:lnTo>
                <a:lnTo>
                  <a:pt x="88" y="72"/>
                </a:lnTo>
                <a:lnTo>
                  <a:pt x="88" y="64"/>
                </a:lnTo>
                <a:lnTo>
                  <a:pt x="88" y="48"/>
                </a:lnTo>
                <a:lnTo>
                  <a:pt x="88" y="56"/>
                </a:lnTo>
                <a:lnTo>
                  <a:pt x="96" y="56"/>
                </a:lnTo>
                <a:lnTo>
                  <a:pt x="96" y="48"/>
                </a:lnTo>
                <a:lnTo>
                  <a:pt x="88" y="8"/>
                </a:lnTo>
                <a:lnTo>
                  <a:pt x="80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1" name="Freeform 405"/>
          <p:cNvSpPr>
            <a:spLocks/>
          </p:cNvSpPr>
          <p:nvPr/>
        </p:nvSpPr>
        <p:spPr bwMode="auto">
          <a:xfrm>
            <a:off x="4729163" y="2976563"/>
            <a:ext cx="52387" cy="52387"/>
          </a:xfrm>
          <a:custGeom>
            <a:avLst/>
            <a:gdLst>
              <a:gd name="T0" fmla="*/ 0 w 33"/>
              <a:gd name="T1" fmla="*/ 80644218 h 33"/>
              <a:gd name="T2" fmla="*/ 0 w 33"/>
              <a:gd name="T3" fmla="*/ 80644218 h 33"/>
              <a:gd name="T4" fmla="*/ 0 w 33"/>
              <a:gd name="T5" fmla="*/ 60483170 h 33"/>
              <a:gd name="T6" fmla="*/ 0 w 33"/>
              <a:gd name="T7" fmla="*/ 40322109 h 33"/>
              <a:gd name="T8" fmla="*/ 0 w 33"/>
              <a:gd name="T9" fmla="*/ 20161054 h 33"/>
              <a:gd name="T10" fmla="*/ 20161054 w 33"/>
              <a:gd name="T11" fmla="*/ 20161054 h 33"/>
              <a:gd name="T12" fmla="*/ 40322109 w 33"/>
              <a:gd name="T13" fmla="*/ 20161054 h 33"/>
              <a:gd name="T14" fmla="*/ 60483170 w 33"/>
              <a:gd name="T15" fmla="*/ 0 h 33"/>
              <a:gd name="T16" fmla="*/ 80644218 w 33"/>
              <a:gd name="T17" fmla="*/ 20161054 h 33"/>
              <a:gd name="T18" fmla="*/ 80644218 w 33"/>
              <a:gd name="T19" fmla="*/ 40322109 h 33"/>
              <a:gd name="T20" fmla="*/ 80644218 w 33"/>
              <a:gd name="T21" fmla="*/ 60483170 h 33"/>
              <a:gd name="T22" fmla="*/ 60483170 w 33"/>
              <a:gd name="T23" fmla="*/ 60483170 h 33"/>
              <a:gd name="T24" fmla="*/ 40322109 w 33"/>
              <a:gd name="T25" fmla="*/ 80644218 h 33"/>
              <a:gd name="T26" fmla="*/ 0 w 33"/>
              <a:gd name="T27" fmla="*/ 80644218 h 3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3"/>
              <a:gd name="T43" fmla="*/ 0 h 33"/>
              <a:gd name="T44" fmla="*/ 33 w 33"/>
              <a:gd name="T45" fmla="*/ 33 h 3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3" h="33">
                <a:moveTo>
                  <a:pt x="0" y="32"/>
                </a:moveTo>
                <a:lnTo>
                  <a:pt x="0" y="32"/>
                </a:lnTo>
                <a:lnTo>
                  <a:pt x="0" y="24"/>
                </a:lnTo>
                <a:lnTo>
                  <a:pt x="0" y="16"/>
                </a:lnTo>
                <a:lnTo>
                  <a:pt x="0" y="8"/>
                </a:lnTo>
                <a:lnTo>
                  <a:pt x="8" y="8"/>
                </a:lnTo>
                <a:lnTo>
                  <a:pt x="16" y="8"/>
                </a:lnTo>
                <a:lnTo>
                  <a:pt x="24" y="0"/>
                </a:lnTo>
                <a:lnTo>
                  <a:pt x="32" y="8"/>
                </a:lnTo>
                <a:lnTo>
                  <a:pt x="32" y="16"/>
                </a:lnTo>
                <a:lnTo>
                  <a:pt x="32" y="24"/>
                </a:lnTo>
                <a:lnTo>
                  <a:pt x="24" y="24"/>
                </a:lnTo>
                <a:lnTo>
                  <a:pt x="16" y="32"/>
                </a:lnTo>
                <a:lnTo>
                  <a:pt x="0" y="32"/>
                </a:lnTo>
              </a:path>
            </a:pathLst>
          </a:custGeom>
          <a:solidFill>
            <a:srgbClr val="66FF99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2" name="Freeform 406"/>
          <p:cNvSpPr>
            <a:spLocks/>
          </p:cNvSpPr>
          <p:nvPr/>
        </p:nvSpPr>
        <p:spPr bwMode="auto">
          <a:xfrm>
            <a:off x="4729163" y="2976563"/>
            <a:ext cx="52387" cy="52387"/>
          </a:xfrm>
          <a:custGeom>
            <a:avLst/>
            <a:gdLst>
              <a:gd name="T0" fmla="*/ 0 w 33"/>
              <a:gd name="T1" fmla="*/ 80644218 h 33"/>
              <a:gd name="T2" fmla="*/ 0 w 33"/>
              <a:gd name="T3" fmla="*/ 80644218 h 33"/>
              <a:gd name="T4" fmla="*/ 0 w 33"/>
              <a:gd name="T5" fmla="*/ 60483170 h 33"/>
              <a:gd name="T6" fmla="*/ 0 w 33"/>
              <a:gd name="T7" fmla="*/ 40322109 h 33"/>
              <a:gd name="T8" fmla="*/ 0 w 33"/>
              <a:gd name="T9" fmla="*/ 20161054 h 33"/>
              <a:gd name="T10" fmla="*/ 20161054 w 33"/>
              <a:gd name="T11" fmla="*/ 20161054 h 33"/>
              <a:gd name="T12" fmla="*/ 40322109 w 33"/>
              <a:gd name="T13" fmla="*/ 20161054 h 33"/>
              <a:gd name="T14" fmla="*/ 60483170 w 33"/>
              <a:gd name="T15" fmla="*/ 0 h 33"/>
              <a:gd name="T16" fmla="*/ 80644218 w 33"/>
              <a:gd name="T17" fmla="*/ 20161054 h 33"/>
              <a:gd name="T18" fmla="*/ 80644218 w 33"/>
              <a:gd name="T19" fmla="*/ 40322109 h 33"/>
              <a:gd name="T20" fmla="*/ 80644218 w 33"/>
              <a:gd name="T21" fmla="*/ 60483170 h 33"/>
              <a:gd name="T22" fmla="*/ 60483170 w 33"/>
              <a:gd name="T23" fmla="*/ 60483170 h 33"/>
              <a:gd name="T24" fmla="*/ 40322109 w 33"/>
              <a:gd name="T25" fmla="*/ 80644218 h 33"/>
              <a:gd name="T26" fmla="*/ 0 w 33"/>
              <a:gd name="T27" fmla="*/ 80644218 h 3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3"/>
              <a:gd name="T43" fmla="*/ 0 h 33"/>
              <a:gd name="T44" fmla="*/ 33 w 33"/>
              <a:gd name="T45" fmla="*/ 33 h 3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3" h="33">
                <a:moveTo>
                  <a:pt x="0" y="32"/>
                </a:moveTo>
                <a:lnTo>
                  <a:pt x="0" y="32"/>
                </a:lnTo>
                <a:lnTo>
                  <a:pt x="0" y="24"/>
                </a:lnTo>
                <a:lnTo>
                  <a:pt x="0" y="16"/>
                </a:lnTo>
                <a:lnTo>
                  <a:pt x="0" y="8"/>
                </a:lnTo>
                <a:lnTo>
                  <a:pt x="8" y="8"/>
                </a:lnTo>
                <a:lnTo>
                  <a:pt x="16" y="8"/>
                </a:lnTo>
                <a:lnTo>
                  <a:pt x="24" y="0"/>
                </a:lnTo>
                <a:lnTo>
                  <a:pt x="32" y="8"/>
                </a:lnTo>
                <a:lnTo>
                  <a:pt x="32" y="16"/>
                </a:lnTo>
                <a:lnTo>
                  <a:pt x="32" y="24"/>
                </a:lnTo>
                <a:lnTo>
                  <a:pt x="24" y="24"/>
                </a:lnTo>
                <a:lnTo>
                  <a:pt x="16" y="32"/>
                </a:lnTo>
                <a:lnTo>
                  <a:pt x="0" y="32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3" name="Freeform 407"/>
          <p:cNvSpPr>
            <a:spLocks/>
          </p:cNvSpPr>
          <p:nvPr/>
        </p:nvSpPr>
        <p:spPr bwMode="auto">
          <a:xfrm>
            <a:off x="4729163" y="2557463"/>
            <a:ext cx="115887" cy="90487"/>
          </a:xfrm>
          <a:custGeom>
            <a:avLst/>
            <a:gdLst>
              <a:gd name="T0" fmla="*/ 181450441 w 73"/>
              <a:gd name="T1" fmla="*/ 60483424 h 57"/>
              <a:gd name="T2" fmla="*/ 161289286 w 73"/>
              <a:gd name="T3" fmla="*/ 60483424 h 57"/>
              <a:gd name="T4" fmla="*/ 141128132 w 73"/>
              <a:gd name="T5" fmla="*/ 40322279 h 57"/>
              <a:gd name="T6" fmla="*/ 120966977 w 73"/>
              <a:gd name="T7" fmla="*/ 20161139 h 57"/>
              <a:gd name="T8" fmla="*/ 100805798 w 73"/>
              <a:gd name="T9" fmla="*/ 20161139 h 57"/>
              <a:gd name="T10" fmla="*/ 80644643 w 73"/>
              <a:gd name="T11" fmla="*/ 20161139 h 57"/>
              <a:gd name="T12" fmla="*/ 60483489 w 73"/>
              <a:gd name="T13" fmla="*/ 20161139 h 57"/>
              <a:gd name="T14" fmla="*/ 20161161 w 73"/>
              <a:gd name="T15" fmla="*/ 0 h 57"/>
              <a:gd name="T16" fmla="*/ 0 w 73"/>
              <a:gd name="T17" fmla="*/ 20161139 h 57"/>
              <a:gd name="T18" fmla="*/ 0 w 73"/>
              <a:gd name="T19" fmla="*/ 60483424 h 57"/>
              <a:gd name="T20" fmla="*/ 0 w 73"/>
              <a:gd name="T21" fmla="*/ 80644558 h 57"/>
              <a:gd name="T22" fmla="*/ 20161161 w 73"/>
              <a:gd name="T23" fmla="*/ 100805691 h 57"/>
              <a:gd name="T24" fmla="*/ 60483489 w 73"/>
              <a:gd name="T25" fmla="*/ 100805691 h 57"/>
              <a:gd name="T26" fmla="*/ 60483489 w 73"/>
              <a:gd name="T27" fmla="*/ 120966849 h 57"/>
              <a:gd name="T28" fmla="*/ 100805798 w 73"/>
              <a:gd name="T29" fmla="*/ 141127982 h 57"/>
              <a:gd name="T30" fmla="*/ 120966977 w 73"/>
              <a:gd name="T31" fmla="*/ 141127982 h 57"/>
              <a:gd name="T32" fmla="*/ 141128132 w 73"/>
              <a:gd name="T33" fmla="*/ 141127982 h 57"/>
              <a:gd name="T34" fmla="*/ 141128132 w 73"/>
              <a:gd name="T35" fmla="*/ 120966849 h 57"/>
              <a:gd name="T36" fmla="*/ 161289286 w 73"/>
              <a:gd name="T37" fmla="*/ 120966849 h 57"/>
              <a:gd name="T38" fmla="*/ 161289286 w 73"/>
              <a:gd name="T39" fmla="*/ 100805691 h 57"/>
              <a:gd name="T40" fmla="*/ 181450441 w 73"/>
              <a:gd name="T41" fmla="*/ 80644558 h 57"/>
              <a:gd name="T42" fmla="*/ 181450441 w 73"/>
              <a:gd name="T43" fmla="*/ 60483424 h 5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73"/>
              <a:gd name="T67" fmla="*/ 0 h 57"/>
              <a:gd name="T68" fmla="*/ 73 w 73"/>
              <a:gd name="T69" fmla="*/ 57 h 5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73" h="57">
                <a:moveTo>
                  <a:pt x="72" y="24"/>
                </a:moveTo>
                <a:lnTo>
                  <a:pt x="64" y="24"/>
                </a:lnTo>
                <a:lnTo>
                  <a:pt x="56" y="16"/>
                </a:lnTo>
                <a:lnTo>
                  <a:pt x="48" y="8"/>
                </a:lnTo>
                <a:lnTo>
                  <a:pt x="40" y="8"/>
                </a:lnTo>
                <a:lnTo>
                  <a:pt x="32" y="8"/>
                </a:lnTo>
                <a:lnTo>
                  <a:pt x="24" y="8"/>
                </a:lnTo>
                <a:lnTo>
                  <a:pt x="8" y="0"/>
                </a:lnTo>
                <a:lnTo>
                  <a:pt x="0" y="8"/>
                </a:lnTo>
                <a:lnTo>
                  <a:pt x="0" y="24"/>
                </a:lnTo>
                <a:lnTo>
                  <a:pt x="0" y="32"/>
                </a:lnTo>
                <a:lnTo>
                  <a:pt x="8" y="40"/>
                </a:lnTo>
                <a:lnTo>
                  <a:pt x="24" y="40"/>
                </a:lnTo>
                <a:lnTo>
                  <a:pt x="24" y="48"/>
                </a:lnTo>
                <a:lnTo>
                  <a:pt x="40" y="56"/>
                </a:lnTo>
                <a:lnTo>
                  <a:pt x="48" y="56"/>
                </a:lnTo>
                <a:lnTo>
                  <a:pt x="56" y="56"/>
                </a:lnTo>
                <a:lnTo>
                  <a:pt x="56" y="48"/>
                </a:lnTo>
                <a:lnTo>
                  <a:pt x="64" y="48"/>
                </a:lnTo>
                <a:lnTo>
                  <a:pt x="64" y="40"/>
                </a:lnTo>
                <a:lnTo>
                  <a:pt x="72" y="32"/>
                </a:lnTo>
                <a:lnTo>
                  <a:pt x="72" y="24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4" name="Freeform 408"/>
          <p:cNvSpPr>
            <a:spLocks/>
          </p:cNvSpPr>
          <p:nvPr/>
        </p:nvSpPr>
        <p:spPr bwMode="auto">
          <a:xfrm>
            <a:off x="4729163" y="2506663"/>
            <a:ext cx="153987" cy="90487"/>
          </a:xfrm>
          <a:custGeom>
            <a:avLst/>
            <a:gdLst>
              <a:gd name="T0" fmla="*/ 201611832 w 97"/>
              <a:gd name="T1" fmla="*/ 20161139 h 57"/>
              <a:gd name="T2" fmla="*/ 181450653 w 97"/>
              <a:gd name="T3" fmla="*/ 20161139 h 57"/>
              <a:gd name="T4" fmla="*/ 161289475 w 97"/>
              <a:gd name="T5" fmla="*/ 20161139 h 57"/>
              <a:gd name="T6" fmla="*/ 141128297 w 97"/>
              <a:gd name="T7" fmla="*/ 0 h 57"/>
              <a:gd name="T8" fmla="*/ 120967119 w 97"/>
              <a:gd name="T9" fmla="*/ 0 h 57"/>
              <a:gd name="T10" fmla="*/ 100805916 w 97"/>
              <a:gd name="T11" fmla="*/ 0 h 57"/>
              <a:gd name="T12" fmla="*/ 100805916 w 97"/>
              <a:gd name="T13" fmla="*/ 60483424 h 57"/>
              <a:gd name="T14" fmla="*/ 60483559 w 97"/>
              <a:gd name="T15" fmla="*/ 60483424 h 57"/>
              <a:gd name="T16" fmla="*/ 40322369 w 97"/>
              <a:gd name="T17" fmla="*/ 20161139 h 57"/>
              <a:gd name="T18" fmla="*/ 20161184 w 97"/>
              <a:gd name="T19" fmla="*/ 20161139 h 57"/>
              <a:gd name="T20" fmla="*/ 20161184 w 97"/>
              <a:gd name="T21" fmla="*/ 60483424 h 57"/>
              <a:gd name="T22" fmla="*/ 0 w 97"/>
              <a:gd name="T23" fmla="*/ 80644558 h 57"/>
              <a:gd name="T24" fmla="*/ 0 w 97"/>
              <a:gd name="T25" fmla="*/ 100805691 h 57"/>
              <a:gd name="T26" fmla="*/ 20161184 w 97"/>
              <a:gd name="T27" fmla="*/ 80644558 h 57"/>
              <a:gd name="T28" fmla="*/ 60483559 w 97"/>
              <a:gd name="T29" fmla="*/ 100805691 h 57"/>
              <a:gd name="T30" fmla="*/ 80644738 w 97"/>
              <a:gd name="T31" fmla="*/ 100805691 h 57"/>
              <a:gd name="T32" fmla="*/ 100805916 w 97"/>
              <a:gd name="T33" fmla="*/ 100805691 h 57"/>
              <a:gd name="T34" fmla="*/ 120967119 w 97"/>
              <a:gd name="T35" fmla="*/ 100805691 h 57"/>
              <a:gd name="T36" fmla="*/ 141128297 w 97"/>
              <a:gd name="T37" fmla="*/ 120966849 h 57"/>
              <a:gd name="T38" fmla="*/ 161289475 w 97"/>
              <a:gd name="T39" fmla="*/ 141127982 h 57"/>
              <a:gd name="T40" fmla="*/ 181450653 w 97"/>
              <a:gd name="T41" fmla="*/ 141127982 h 57"/>
              <a:gd name="T42" fmla="*/ 201611832 w 97"/>
              <a:gd name="T43" fmla="*/ 120966849 h 57"/>
              <a:gd name="T44" fmla="*/ 221773059 w 97"/>
              <a:gd name="T45" fmla="*/ 120966849 h 57"/>
              <a:gd name="T46" fmla="*/ 221773059 w 97"/>
              <a:gd name="T47" fmla="*/ 100805691 h 57"/>
              <a:gd name="T48" fmla="*/ 241934238 w 97"/>
              <a:gd name="T49" fmla="*/ 100805691 h 57"/>
              <a:gd name="T50" fmla="*/ 241934238 w 97"/>
              <a:gd name="T51" fmla="*/ 80644558 h 57"/>
              <a:gd name="T52" fmla="*/ 221773059 w 97"/>
              <a:gd name="T53" fmla="*/ 60483424 h 57"/>
              <a:gd name="T54" fmla="*/ 221773059 w 97"/>
              <a:gd name="T55" fmla="*/ 40322279 h 57"/>
              <a:gd name="T56" fmla="*/ 201611832 w 97"/>
              <a:gd name="T57" fmla="*/ 40322279 h 57"/>
              <a:gd name="T58" fmla="*/ 201611832 w 97"/>
              <a:gd name="T59" fmla="*/ 20161139 h 5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97"/>
              <a:gd name="T91" fmla="*/ 0 h 57"/>
              <a:gd name="T92" fmla="*/ 97 w 97"/>
              <a:gd name="T93" fmla="*/ 57 h 5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97" h="57">
                <a:moveTo>
                  <a:pt x="80" y="8"/>
                </a:moveTo>
                <a:lnTo>
                  <a:pt x="72" y="8"/>
                </a:lnTo>
                <a:lnTo>
                  <a:pt x="64" y="8"/>
                </a:lnTo>
                <a:lnTo>
                  <a:pt x="56" y="0"/>
                </a:lnTo>
                <a:lnTo>
                  <a:pt x="48" y="0"/>
                </a:lnTo>
                <a:lnTo>
                  <a:pt x="40" y="0"/>
                </a:lnTo>
                <a:lnTo>
                  <a:pt x="40" y="24"/>
                </a:lnTo>
                <a:lnTo>
                  <a:pt x="24" y="24"/>
                </a:lnTo>
                <a:lnTo>
                  <a:pt x="16" y="8"/>
                </a:lnTo>
                <a:lnTo>
                  <a:pt x="8" y="8"/>
                </a:lnTo>
                <a:lnTo>
                  <a:pt x="8" y="24"/>
                </a:lnTo>
                <a:lnTo>
                  <a:pt x="0" y="32"/>
                </a:lnTo>
                <a:lnTo>
                  <a:pt x="0" y="40"/>
                </a:lnTo>
                <a:lnTo>
                  <a:pt x="8" y="32"/>
                </a:lnTo>
                <a:lnTo>
                  <a:pt x="24" y="40"/>
                </a:lnTo>
                <a:lnTo>
                  <a:pt x="32" y="40"/>
                </a:lnTo>
                <a:lnTo>
                  <a:pt x="40" y="40"/>
                </a:lnTo>
                <a:lnTo>
                  <a:pt x="48" y="40"/>
                </a:lnTo>
                <a:lnTo>
                  <a:pt x="56" y="48"/>
                </a:lnTo>
                <a:lnTo>
                  <a:pt x="64" y="56"/>
                </a:lnTo>
                <a:lnTo>
                  <a:pt x="72" y="56"/>
                </a:lnTo>
                <a:lnTo>
                  <a:pt x="80" y="48"/>
                </a:lnTo>
                <a:lnTo>
                  <a:pt x="88" y="48"/>
                </a:lnTo>
                <a:lnTo>
                  <a:pt x="88" y="40"/>
                </a:lnTo>
                <a:lnTo>
                  <a:pt x="96" y="40"/>
                </a:lnTo>
                <a:lnTo>
                  <a:pt x="96" y="32"/>
                </a:lnTo>
                <a:lnTo>
                  <a:pt x="88" y="24"/>
                </a:lnTo>
                <a:lnTo>
                  <a:pt x="88" y="16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5" name="Freeform 409"/>
          <p:cNvSpPr>
            <a:spLocks/>
          </p:cNvSpPr>
          <p:nvPr/>
        </p:nvSpPr>
        <p:spPr bwMode="auto">
          <a:xfrm>
            <a:off x="6303963" y="3497263"/>
            <a:ext cx="128587" cy="217487"/>
          </a:xfrm>
          <a:custGeom>
            <a:avLst/>
            <a:gdLst>
              <a:gd name="T0" fmla="*/ 201611690 w 81"/>
              <a:gd name="T1" fmla="*/ 322579214 h 137"/>
              <a:gd name="T2" fmla="*/ 201611690 w 81"/>
              <a:gd name="T3" fmla="*/ 322579214 h 137"/>
              <a:gd name="T4" fmla="*/ 201611690 w 81"/>
              <a:gd name="T5" fmla="*/ 302418019 h 137"/>
              <a:gd name="T6" fmla="*/ 201611690 w 81"/>
              <a:gd name="T7" fmla="*/ 282256825 h 137"/>
              <a:gd name="T8" fmla="*/ 181450526 w 81"/>
              <a:gd name="T9" fmla="*/ 262095630 h 137"/>
              <a:gd name="T10" fmla="*/ 181450526 w 81"/>
              <a:gd name="T11" fmla="*/ 241934435 h 137"/>
              <a:gd name="T12" fmla="*/ 161289362 w 81"/>
              <a:gd name="T13" fmla="*/ 241934435 h 137"/>
              <a:gd name="T14" fmla="*/ 161289362 w 81"/>
              <a:gd name="T15" fmla="*/ 221773241 h 137"/>
              <a:gd name="T16" fmla="*/ 161289362 w 81"/>
              <a:gd name="T17" fmla="*/ 201611996 h 137"/>
              <a:gd name="T18" fmla="*/ 141128198 w 81"/>
              <a:gd name="T19" fmla="*/ 201611996 h 137"/>
              <a:gd name="T20" fmla="*/ 141128198 w 81"/>
              <a:gd name="T21" fmla="*/ 181450802 h 137"/>
              <a:gd name="T22" fmla="*/ 120967034 w 81"/>
              <a:gd name="T23" fmla="*/ 161289607 h 137"/>
              <a:gd name="T24" fmla="*/ 100805845 w 81"/>
              <a:gd name="T25" fmla="*/ 141128412 h 137"/>
              <a:gd name="T26" fmla="*/ 100805845 w 81"/>
              <a:gd name="T27" fmla="*/ 120967218 h 137"/>
              <a:gd name="T28" fmla="*/ 120967034 w 81"/>
              <a:gd name="T29" fmla="*/ 120967218 h 137"/>
              <a:gd name="T30" fmla="*/ 120967034 w 81"/>
              <a:gd name="T31" fmla="*/ 80644803 h 137"/>
              <a:gd name="T32" fmla="*/ 141128198 w 81"/>
              <a:gd name="T33" fmla="*/ 80644803 h 137"/>
              <a:gd name="T34" fmla="*/ 141128198 w 81"/>
              <a:gd name="T35" fmla="*/ 60483609 h 137"/>
              <a:gd name="T36" fmla="*/ 120967034 w 81"/>
              <a:gd name="T37" fmla="*/ 60483609 h 137"/>
              <a:gd name="T38" fmla="*/ 120967034 w 81"/>
              <a:gd name="T39" fmla="*/ 40322402 h 137"/>
              <a:gd name="T40" fmla="*/ 100805845 w 81"/>
              <a:gd name="T41" fmla="*/ 60483609 h 137"/>
              <a:gd name="T42" fmla="*/ 80644681 w 81"/>
              <a:gd name="T43" fmla="*/ 60483609 h 137"/>
              <a:gd name="T44" fmla="*/ 80644681 w 81"/>
              <a:gd name="T45" fmla="*/ 40322402 h 137"/>
              <a:gd name="T46" fmla="*/ 60483517 w 81"/>
              <a:gd name="T47" fmla="*/ 20161201 h 137"/>
              <a:gd name="T48" fmla="*/ 40322340 w 81"/>
              <a:gd name="T49" fmla="*/ 0 h 137"/>
              <a:gd name="T50" fmla="*/ 20161170 w 81"/>
              <a:gd name="T51" fmla="*/ 20161201 h 137"/>
              <a:gd name="T52" fmla="*/ 40322340 w 81"/>
              <a:gd name="T53" fmla="*/ 40322402 h 137"/>
              <a:gd name="T54" fmla="*/ 40322340 w 81"/>
              <a:gd name="T55" fmla="*/ 60483609 h 137"/>
              <a:gd name="T56" fmla="*/ 20161170 w 81"/>
              <a:gd name="T57" fmla="*/ 80644803 h 137"/>
              <a:gd name="T58" fmla="*/ 0 w 81"/>
              <a:gd name="T59" fmla="*/ 80644803 h 137"/>
              <a:gd name="T60" fmla="*/ 0 w 81"/>
              <a:gd name="T61" fmla="*/ 100805998 h 137"/>
              <a:gd name="T62" fmla="*/ 0 w 81"/>
              <a:gd name="T63" fmla="*/ 120967218 h 137"/>
              <a:gd name="T64" fmla="*/ 0 w 81"/>
              <a:gd name="T65" fmla="*/ 141128412 h 137"/>
              <a:gd name="T66" fmla="*/ 20161170 w 81"/>
              <a:gd name="T67" fmla="*/ 120967218 h 137"/>
              <a:gd name="T68" fmla="*/ 20161170 w 81"/>
              <a:gd name="T69" fmla="*/ 141128412 h 137"/>
              <a:gd name="T70" fmla="*/ 0 w 81"/>
              <a:gd name="T71" fmla="*/ 161289607 h 137"/>
              <a:gd name="T72" fmla="*/ 0 w 81"/>
              <a:gd name="T73" fmla="*/ 181450802 h 137"/>
              <a:gd name="T74" fmla="*/ 20161170 w 81"/>
              <a:gd name="T75" fmla="*/ 181450802 h 137"/>
              <a:gd name="T76" fmla="*/ 40322340 w 81"/>
              <a:gd name="T77" fmla="*/ 201611996 h 137"/>
              <a:gd name="T78" fmla="*/ 40322340 w 81"/>
              <a:gd name="T79" fmla="*/ 181450802 h 137"/>
              <a:gd name="T80" fmla="*/ 60483517 w 81"/>
              <a:gd name="T81" fmla="*/ 181450802 h 137"/>
              <a:gd name="T82" fmla="*/ 80644681 w 81"/>
              <a:gd name="T83" fmla="*/ 181450802 h 137"/>
              <a:gd name="T84" fmla="*/ 100805845 w 81"/>
              <a:gd name="T85" fmla="*/ 181450802 h 137"/>
              <a:gd name="T86" fmla="*/ 100805845 w 81"/>
              <a:gd name="T87" fmla="*/ 201611996 h 137"/>
              <a:gd name="T88" fmla="*/ 120967034 w 81"/>
              <a:gd name="T89" fmla="*/ 181450802 h 137"/>
              <a:gd name="T90" fmla="*/ 120967034 w 81"/>
              <a:gd name="T91" fmla="*/ 221773241 h 137"/>
              <a:gd name="T92" fmla="*/ 120967034 w 81"/>
              <a:gd name="T93" fmla="*/ 241934435 h 137"/>
              <a:gd name="T94" fmla="*/ 141128198 w 81"/>
              <a:gd name="T95" fmla="*/ 262095630 h 137"/>
              <a:gd name="T96" fmla="*/ 141128198 w 81"/>
              <a:gd name="T97" fmla="*/ 282256825 h 137"/>
              <a:gd name="T98" fmla="*/ 161289362 w 81"/>
              <a:gd name="T99" fmla="*/ 302418019 h 137"/>
              <a:gd name="T100" fmla="*/ 161289362 w 81"/>
              <a:gd name="T101" fmla="*/ 322579214 h 137"/>
              <a:gd name="T102" fmla="*/ 141128198 w 81"/>
              <a:gd name="T103" fmla="*/ 342740409 h 137"/>
              <a:gd name="T104" fmla="*/ 161289362 w 81"/>
              <a:gd name="T105" fmla="*/ 342740409 h 137"/>
              <a:gd name="T106" fmla="*/ 161289362 w 81"/>
              <a:gd name="T107" fmla="*/ 322579214 h 137"/>
              <a:gd name="T108" fmla="*/ 181450526 w 81"/>
              <a:gd name="T109" fmla="*/ 322579214 h 137"/>
              <a:gd name="T110" fmla="*/ 201611690 w 81"/>
              <a:gd name="T111" fmla="*/ 322579214 h 13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81"/>
              <a:gd name="T169" fmla="*/ 0 h 137"/>
              <a:gd name="T170" fmla="*/ 81 w 81"/>
              <a:gd name="T171" fmla="*/ 137 h 13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81" h="137">
                <a:moveTo>
                  <a:pt x="80" y="128"/>
                </a:moveTo>
                <a:lnTo>
                  <a:pt x="80" y="128"/>
                </a:lnTo>
                <a:lnTo>
                  <a:pt x="80" y="120"/>
                </a:lnTo>
                <a:lnTo>
                  <a:pt x="80" y="112"/>
                </a:lnTo>
                <a:lnTo>
                  <a:pt x="72" y="104"/>
                </a:lnTo>
                <a:lnTo>
                  <a:pt x="72" y="96"/>
                </a:lnTo>
                <a:lnTo>
                  <a:pt x="64" y="96"/>
                </a:lnTo>
                <a:lnTo>
                  <a:pt x="64" y="88"/>
                </a:lnTo>
                <a:lnTo>
                  <a:pt x="64" y="80"/>
                </a:lnTo>
                <a:lnTo>
                  <a:pt x="56" y="80"/>
                </a:lnTo>
                <a:lnTo>
                  <a:pt x="56" y="72"/>
                </a:lnTo>
                <a:lnTo>
                  <a:pt x="48" y="64"/>
                </a:lnTo>
                <a:lnTo>
                  <a:pt x="40" y="56"/>
                </a:lnTo>
                <a:lnTo>
                  <a:pt x="40" y="48"/>
                </a:lnTo>
                <a:lnTo>
                  <a:pt x="48" y="48"/>
                </a:lnTo>
                <a:lnTo>
                  <a:pt x="48" y="32"/>
                </a:lnTo>
                <a:lnTo>
                  <a:pt x="56" y="32"/>
                </a:lnTo>
                <a:lnTo>
                  <a:pt x="56" y="24"/>
                </a:lnTo>
                <a:lnTo>
                  <a:pt x="48" y="24"/>
                </a:lnTo>
                <a:lnTo>
                  <a:pt x="48" y="16"/>
                </a:lnTo>
                <a:lnTo>
                  <a:pt x="40" y="24"/>
                </a:lnTo>
                <a:lnTo>
                  <a:pt x="32" y="24"/>
                </a:lnTo>
                <a:lnTo>
                  <a:pt x="32" y="16"/>
                </a:lnTo>
                <a:lnTo>
                  <a:pt x="24" y="8"/>
                </a:lnTo>
                <a:lnTo>
                  <a:pt x="16" y="0"/>
                </a:lnTo>
                <a:lnTo>
                  <a:pt x="8" y="8"/>
                </a:lnTo>
                <a:lnTo>
                  <a:pt x="16" y="16"/>
                </a:lnTo>
                <a:lnTo>
                  <a:pt x="16" y="24"/>
                </a:lnTo>
                <a:lnTo>
                  <a:pt x="8" y="32"/>
                </a:lnTo>
                <a:lnTo>
                  <a:pt x="0" y="32"/>
                </a:lnTo>
                <a:lnTo>
                  <a:pt x="0" y="40"/>
                </a:lnTo>
                <a:lnTo>
                  <a:pt x="0" y="48"/>
                </a:lnTo>
                <a:lnTo>
                  <a:pt x="0" y="56"/>
                </a:lnTo>
                <a:lnTo>
                  <a:pt x="8" y="48"/>
                </a:lnTo>
                <a:lnTo>
                  <a:pt x="8" y="56"/>
                </a:lnTo>
                <a:lnTo>
                  <a:pt x="0" y="64"/>
                </a:lnTo>
                <a:lnTo>
                  <a:pt x="0" y="72"/>
                </a:lnTo>
                <a:lnTo>
                  <a:pt x="8" y="72"/>
                </a:lnTo>
                <a:lnTo>
                  <a:pt x="16" y="80"/>
                </a:lnTo>
                <a:lnTo>
                  <a:pt x="16" y="72"/>
                </a:lnTo>
                <a:lnTo>
                  <a:pt x="24" y="72"/>
                </a:lnTo>
                <a:lnTo>
                  <a:pt x="32" y="72"/>
                </a:lnTo>
                <a:lnTo>
                  <a:pt x="40" y="72"/>
                </a:lnTo>
                <a:lnTo>
                  <a:pt x="40" y="80"/>
                </a:lnTo>
                <a:lnTo>
                  <a:pt x="48" y="72"/>
                </a:lnTo>
                <a:lnTo>
                  <a:pt x="48" y="88"/>
                </a:lnTo>
                <a:lnTo>
                  <a:pt x="48" y="96"/>
                </a:lnTo>
                <a:lnTo>
                  <a:pt x="56" y="104"/>
                </a:lnTo>
                <a:lnTo>
                  <a:pt x="56" y="112"/>
                </a:lnTo>
                <a:lnTo>
                  <a:pt x="64" y="120"/>
                </a:lnTo>
                <a:lnTo>
                  <a:pt x="64" y="128"/>
                </a:lnTo>
                <a:lnTo>
                  <a:pt x="56" y="136"/>
                </a:lnTo>
                <a:lnTo>
                  <a:pt x="64" y="136"/>
                </a:lnTo>
                <a:lnTo>
                  <a:pt x="64" y="128"/>
                </a:lnTo>
                <a:lnTo>
                  <a:pt x="72" y="128"/>
                </a:lnTo>
                <a:lnTo>
                  <a:pt x="80" y="128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6" name="Freeform 410"/>
          <p:cNvSpPr>
            <a:spLocks/>
          </p:cNvSpPr>
          <p:nvPr/>
        </p:nvSpPr>
        <p:spPr bwMode="auto">
          <a:xfrm>
            <a:off x="5681663" y="2951163"/>
            <a:ext cx="217487" cy="115887"/>
          </a:xfrm>
          <a:custGeom>
            <a:avLst/>
            <a:gdLst>
              <a:gd name="T0" fmla="*/ 40322402 w 137"/>
              <a:gd name="T1" fmla="*/ 141128132 h 73"/>
              <a:gd name="T2" fmla="*/ 40322402 w 137"/>
              <a:gd name="T3" fmla="*/ 141128132 h 73"/>
              <a:gd name="T4" fmla="*/ 60483609 w 137"/>
              <a:gd name="T5" fmla="*/ 141128132 h 73"/>
              <a:gd name="T6" fmla="*/ 80644803 w 137"/>
              <a:gd name="T7" fmla="*/ 141128132 h 73"/>
              <a:gd name="T8" fmla="*/ 100805998 w 137"/>
              <a:gd name="T9" fmla="*/ 100805798 h 73"/>
              <a:gd name="T10" fmla="*/ 60483609 w 137"/>
              <a:gd name="T11" fmla="*/ 100805798 h 73"/>
              <a:gd name="T12" fmla="*/ 60483609 w 137"/>
              <a:gd name="T13" fmla="*/ 80644643 h 73"/>
              <a:gd name="T14" fmla="*/ 40322402 w 137"/>
              <a:gd name="T15" fmla="*/ 80644643 h 73"/>
              <a:gd name="T16" fmla="*/ 40322402 w 137"/>
              <a:gd name="T17" fmla="*/ 60483489 h 73"/>
              <a:gd name="T18" fmla="*/ 60483609 w 137"/>
              <a:gd name="T19" fmla="*/ 60483489 h 73"/>
              <a:gd name="T20" fmla="*/ 60483609 w 137"/>
              <a:gd name="T21" fmla="*/ 40322322 h 73"/>
              <a:gd name="T22" fmla="*/ 40322402 w 137"/>
              <a:gd name="T23" fmla="*/ 40322322 h 73"/>
              <a:gd name="T24" fmla="*/ 60483609 w 137"/>
              <a:gd name="T25" fmla="*/ 20161161 h 73"/>
              <a:gd name="T26" fmla="*/ 80644803 w 137"/>
              <a:gd name="T27" fmla="*/ 20161161 h 73"/>
              <a:gd name="T28" fmla="*/ 120967218 w 137"/>
              <a:gd name="T29" fmla="*/ 40322322 h 73"/>
              <a:gd name="T30" fmla="*/ 141128412 w 137"/>
              <a:gd name="T31" fmla="*/ 40322322 h 73"/>
              <a:gd name="T32" fmla="*/ 141128412 w 137"/>
              <a:gd name="T33" fmla="*/ 20161161 h 73"/>
              <a:gd name="T34" fmla="*/ 161289607 w 137"/>
              <a:gd name="T35" fmla="*/ 20161161 h 73"/>
              <a:gd name="T36" fmla="*/ 181450802 w 137"/>
              <a:gd name="T37" fmla="*/ 20161161 h 73"/>
              <a:gd name="T38" fmla="*/ 221773241 w 137"/>
              <a:gd name="T39" fmla="*/ 20161161 h 73"/>
              <a:gd name="T40" fmla="*/ 262095630 w 137"/>
              <a:gd name="T41" fmla="*/ 0 h 73"/>
              <a:gd name="T42" fmla="*/ 282256825 w 137"/>
              <a:gd name="T43" fmla="*/ 20161161 h 73"/>
              <a:gd name="T44" fmla="*/ 302418019 w 137"/>
              <a:gd name="T45" fmla="*/ 20161161 h 73"/>
              <a:gd name="T46" fmla="*/ 322579214 w 137"/>
              <a:gd name="T47" fmla="*/ 20161161 h 73"/>
              <a:gd name="T48" fmla="*/ 342740409 w 137"/>
              <a:gd name="T49" fmla="*/ 40322322 h 73"/>
              <a:gd name="T50" fmla="*/ 322579214 w 137"/>
              <a:gd name="T51" fmla="*/ 60483489 h 73"/>
              <a:gd name="T52" fmla="*/ 302418019 w 137"/>
              <a:gd name="T53" fmla="*/ 60483489 h 73"/>
              <a:gd name="T54" fmla="*/ 282256825 w 137"/>
              <a:gd name="T55" fmla="*/ 80644643 h 73"/>
              <a:gd name="T56" fmla="*/ 221773241 w 137"/>
              <a:gd name="T57" fmla="*/ 100805798 h 73"/>
              <a:gd name="T58" fmla="*/ 221773241 w 137"/>
              <a:gd name="T59" fmla="*/ 141128132 h 73"/>
              <a:gd name="T60" fmla="*/ 201611996 w 137"/>
              <a:gd name="T61" fmla="*/ 141128132 h 73"/>
              <a:gd name="T62" fmla="*/ 181450802 w 137"/>
              <a:gd name="T63" fmla="*/ 141128132 h 73"/>
              <a:gd name="T64" fmla="*/ 161289607 w 137"/>
              <a:gd name="T65" fmla="*/ 141128132 h 73"/>
              <a:gd name="T66" fmla="*/ 141128412 w 137"/>
              <a:gd name="T67" fmla="*/ 161289286 h 73"/>
              <a:gd name="T68" fmla="*/ 120967218 w 137"/>
              <a:gd name="T69" fmla="*/ 161289286 h 73"/>
              <a:gd name="T70" fmla="*/ 120967218 w 137"/>
              <a:gd name="T71" fmla="*/ 181450441 h 73"/>
              <a:gd name="T72" fmla="*/ 100805998 w 137"/>
              <a:gd name="T73" fmla="*/ 181450441 h 73"/>
              <a:gd name="T74" fmla="*/ 80644803 w 137"/>
              <a:gd name="T75" fmla="*/ 181450441 h 73"/>
              <a:gd name="T76" fmla="*/ 60483609 w 137"/>
              <a:gd name="T77" fmla="*/ 161289286 h 73"/>
              <a:gd name="T78" fmla="*/ 40322402 w 137"/>
              <a:gd name="T79" fmla="*/ 161289286 h 73"/>
              <a:gd name="T80" fmla="*/ 20161201 w 137"/>
              <a:gd name="T81" fmla="*/ 161289286 h 73"/>
              <a:gd name="T82" fmla="*/ 0 w 137"/>
              <a:gd name="T83" fmla="*/ 141128132 h 73"/>
              <a:gd name="T84" fmla="*/ 20161201 w 137"/>
              <a:gd name="T85" fmla="*/ 141128132 h 73"/>
              <a:gd name="T86" fmla="*/ 40322402 w 137"/>
              <a:gd name="T87" fmla="*/ 141128132 h 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37"/>
              <a:gd name="T133" fmla="*/ 0 h 73"/>
              <a:gd name="T134" fmla="*/ 137 w 137"/>
              <a:gd name="T135" fmla="*/ 73 h 7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37" h="73">
                <a:moveTo>
                  <a:pt x="16" y="56"/>
                </a:moveTo>
                <a:lnTo>
                  <a:pt x="16" y="56"/>
                </a:lnTo>
                <a:lnTo>
                  <a:pt x="24" y="56"/>
                </a:lnTo>
                <a:lnTo>
                  <a:pt x="32" y="56"/>
                </a:lnTo>
                <a:lnTo>
                  <a:pt x="40" y="40"/>
                </a:lnTo>
                <a:lnTo>
                  <a:pt x="24" y="40"/>
                </a:lnTo>
                <a:lnTo>
                  <a:pt x="24" y="32"/>
                </a:lnTo>
                <a:lnTo>
                  <a:pt x="16" y="32"/>
                </a:lnTo>
                <a:lnTo>
                  <a:pt x="16" y="24"/>
                </a:lnTo>
                <a:lnTo>
                  <a:pt x="24" y="24"/>
                </a:lnTo>
                <a:lnTo>
                  <a:pt x="24" y="16"/>
                </a:lnTo>
                <a:lnTo>
                  <a:pt x="16" y="16"/>
                </a:lnTo>
                <a:lnTo>
                  <a:pt x="24" y="8"/>
                </a:lnTo>
                <a:lnTo>
                  <a:pt x="32" y="8"/>
                </a:lnTo>
                <a:lnTo>
                  <a:pt x="48" y="16"/>
                </a:lnTo>
                <a:lnTo>
                  <a:pt x="56" y="16"/>
                </a:lnTo>
                <a:lnTo>
                  <a:pt x="56" y="8"/>
                </a:lnTo>
                <a:lnTo>
                  <a:pt x="64" y="8"/>
                </a:lnTo>
                <a:lnTo>
                  <a:pt x="72" y="8"/>
                </a:lnTo>
                <a:lnTo>
                  <a:pt x="88" y="8"/>
                </a:lnTo>
                <a:lnTo>
                  <a:pt x="104" y="0"/>
                </a:lnTo>
                <a:lnTo>
                  <a:pt x="112" y="8"/>
                </a:lnTo>
                <a:lnTo>
                  <a:pt x="120" y="8"/>
                </a:lnTo>
                <a:lnTo>
                  <a:pt x="128" y="8"/>
                </a:lnTo>
                <a:lnTo>
                  <a:pt x="136" y="16"/>
                </a:lnTo>
                <a:lnTo>
                  <a:pt x="128" y="24"/>
                </a:lnTo>
                <a:lnTo>
                  <a:pt x="120" y="24"/>
                </a:lnTo>
                <a:lnTo>
                  <a:pt x="112" y="32"/>
                </a:lnTo>
                <a:lnTo>
                  <a:pt x="88" y="40"/>
                </a:lnTo>
                <a:lnTo>
                  <a:pt x="88" y="56"/>
                </a:lnTo>
                <a:lnTo>
                  <a:pt x="80" y="56"/>
                </a:lnTo>
                <a:lnTo>
                  <a:pt x="72" y="56"/>
                </a:lnTo>
                <a:lnTo>
                  <a:pt x="64" y="56"/>
                </a:lnTo>
                <a:lnTo>
                  <a:pt x="56" y="64"/>
                </a:lnTo>
                <a:lnTo>
                  <a:pt x="48" y="64"/>
                </a:lnTo>
                <a:lnTo>
                  <a:pt x="48" y="72"/>
                </a:lnTo>
                <a:lnTo>
                  <a:pt x="40" y="72"/>
                </a:lnTo>
                <a:lnTo>
                  <a:pt x="32" y="72"/>
                </a:lnTo>
                <a:lnTo>
                  <a:pt x="24" y="64"/>
                </a:lnTo>
                <a:lnTo>
                  <a:pt x="16" y="64"/>
                </a:lnTo>
                <a:lnTo>
                  <a:pt x="8" y="64"/>
                </a:lnTo>
                <a:lnTo>
                  <a:pt x="0" y="56"/>
                </a:lnTo>
                <a:lnTo>
                  <a:pt x="8" y="56"/>
                </a:lnTo>
                <a:lnTo>
                  <a:pt x="16" y="56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7" name="Freeform 411"/>
          <p:cNvSpPr>
            <a:spLocks/>
          </p:cNvSpPr>
          <p:nvPr/>
        </p:nvSpPr>
        <p:spPr bwMode="auto">
          <a:xfrm>
            <a:off x="5021263" y="3967163"/>
            <a:ext cx="14287" cy="26987"/>
          </a:xfrm>
          <a:custGeom>
            <a:avLst/>
            <a:gdLst>
              <a:gd name="T0" fmla="*/ 0 w 9"/>
              <a:gd name="T1" fmla="*/ 0 h 17"/>
              <a:gd name="T2" fmla="*/ 20160542 w 9"/>
              <a:gd name="T3" fmla="*/ 40321747 h 17"/>
              <a:gd name="T4" fmla="*/ 0 w 9"/>
              <a:gd name="T5" fmla="*/ 40321747 h 17"/>
              <a:gd name="T6" fmla="*/ 0 w 9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7"/>
              <a:gd name="T14" fmla="*/ 9 w 9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7">
                <a:moveTo>
                  <a:pt x="0" y="0"/>
                </a:moveTo>
                <a:lnTo>
                  <a:pt x="8" y="16"/>
                </a:ln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8" name="Freeform 412"/>
          <p:cNvSpPr>
            <a:spLocks/>
          </p:cNvSpPr>
          <p:nvPr/>
        </p:nvSpPr>
        <p:spPr bwMode="auto">
          <a:xfrm>
            <a:off x="4983163" y="4081463"/>
            <a:ext cx="14287" cy="26987"/>
          </a:xfrm>
          <a:custGeom>
            <a:avLst/>
            <a:gdLst>
              <a:gd name="T0" fmla="*/ 0 w 9"/>
              <a:gd name="T1" fmla="*/ 0 h 17"/>
              <a:gd name="T2" fmla="*/ 20160542 w 9"/>
              <a:gd name="T3" fmla="*/ 0 h 17"/>
              <a:gd name="T4" fmla="*/ 20160542 w 9"/>
              <a:gd name="T5" fmla="*/ 40321747 h 17"/>
              <a:gd name="T6" fmla="*/ 0 60000 65536"/>
              <a:gd name="T7" fmla="*/ 0 60000 65536"/>
              <a:gd name="T8" fmla="*/ 0 60000 65536"/>
              <a:gd name="T9" fmla="*/ 0 w 9"/>
              <a:gd name="T10" fmla="*/ 0 h 17"/>
              <a:gd name="T11" fmla="*/ 9 w 9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7">
                <a:moveTo>
                  <a:pt x="0" y="0"/>
                </a:moveTo>
                <a:lnTo>
                  <a:pt x="8" y="0"/>
                </a:lnTo>
                <a:lnTo>
                  <a:pt x="8" y="16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09" name="Freeform 413"/>
          <p:cNvSpPr>
            <a:spLocks/>
          </p:cNvSpPr>
          <p:nvPr/>
        </p:nvSpPr>
        <p:spPr bwMode="auto">
          <a:xfrm>
            <a:off x="4132263" y="3802063"/>
            <a:ext cx="128587" cy="166687"/>
          </a:xfrm>
          <a:custGeom>
            <a:avLst/>
            <a:gdLst>
              <a:gd name="T0" fmla="*/ 100805845 w 81"/>
              <a:gd name="T1" fmla="*/ 0 h 105"/>
              <a:gd name="T2" fmla="*/ 141128198 w 81"/>
              <a:gd name="T3" fmla="*/ 0 h 105"/>
              <a:gd name="T4" fmla="*/ 161289362 w 81"/>
              <a:gd name="T5" fmla="*/ 0 h 105"/>
              <a:gd name="T6" fmla="*/ 181450526 w 81"/>
              <a:gd name="T7" fmla="*/ 0 h 105"/>
              <a:gd name="T8" fmla="*/ 181450526 w 81"/>
              <a:gd name="T9" fmla="*/ 20161190 h 105"/>
              <a:gd name="T10" fmla="*/ 201611690 w 81"/>
              <a:gd name="T11" fmla="*/ 20161190 h 105"/>
              <a:gd name="T12" fmla="*/ 201611690 w 81"/>
              <a:gd name="T13" fmla="*/ 40322380 h 105"/>
              <a:gd name="T14" fmla="*/ 201611690 w 81"/>
              <a:gd name="T15" fmla="*/ 60483576 h 105"/>
              <a:gd name="T16" fmla="*/ 201611690 w 81"/>
              <a:gd name="T17" fmla="*/ 80644759 h 105"/>
              <a:gd name="T18" fmla="*/ 201611690 w 81"/>
              <a:gd name="T19" fmla="*/ 100805943 h 105"/>
              <a:gd name="T20" fmla="*/ 181450526 w 81"/>
              <a:gd name="T21" fmla="*/ 120967152 h 105"/>
              <a:gd name="T22" fmla="*/ 181450526 w 81"/>
              <a:gd name="T23" fmla="*/ 141128335 h 105"/>
              <a:gd name="T24" fmla="*/ 181450526 w 81"/>
              <a:gd name="T25" fmla="*/ 161289519 h 105"/>
              <a:gd name="T26" fmla="*/ 181450526 w 81"/>
              <a:gd name="T27" fmla="*/ 201611886 h 105"/>
              <a:gd name="T28" fmla="*/ 161289362 w 81"/>
              <a:gd name="T29" fmla="*/ 241934303 h 105"/>
              <a:gd name="T30" fmla="*/ 100805845 w 81"/>
              <a:gd name="T31" fmla="*/ 221773120 h 105"/>
              <a:gd name="T32" fmla="*/ 40322340 w 81"/>
              <a:gd name="T33" fmla="*/ 262095487 h 105"/>
              <a:gd name="T34" fmla="*/ 40322340 w 81"/>
              <a:gd name="T35" fmla="*/ 241934303 h 105"/>
              <a:gd name="T36" fmla="*/ 40322340 w 81"/>
              <a:gd name="T37" fmla="*/ 221773120 h 105"/>
              <a:gd name="T38" fmla="*/ 60483517 w 81"/>
              <a:gd name="T39" fmla="*/ 201611886 h 105"/>
              <a:gd name="T40" fmla="*/ 40322340 w 81"/>
              <a:gd name="T41" fmla="*/ 201611886 h 105"/>
              <a:gd name="T42" fmla="*/ 40322340 w 81"/>
              <a:gd name="T43" fmla="*/ 181450703 h 105"/>
              <a:gd name="T44" fmla="*/ 20161170 w 81"/>
              <a:gd name="T45" fmla="*/ 161289519 h 105"/>
              <a:gd name="T46" fmla="*/ 0 w 81"/>
              <a:gd name="T47" fmla="*/ 161289519 h 105"/>
              <a:gd name="T48" fmla="*/ 20161170 w 81"/>
              <a:gd name="T49" fmla="*/ 120967152 h 105"/>
              <a:gd name="T50" fmla="*/ 20161170 w 81"/>
              <a:gd name="T51" fmla="*/ 100805943 h 105"/>
              <a:gd name="T52" fmla="*/ 20161170 w 81"/>
              <a:gd name="T53" fmla="*/ 80644759 h 105"/>
              <a:gd name="T54" fmla="*/ 40322340 w 81"/>
              <a:gd name="T55" fmla="*/ 80644759 h 105"/>
              <a:gd name="T56" fmla="*/ 40322340 w 81"/>
              <a:gd name="T57" fmla="*/ 60483576 h 105"/>
              <a:gd name="T58" fmla="*/ 40322340 w 81"/>
              <a:gd name="T59" fmla="*/ 40322380 h 105"/>
              <a:gd name="T60" fmla="*/ 60483517 w 81"/>
              <a:gd name="T61" fmla="*/ 20161190 h 105"/>
              <a:gd name="T62" fmla="*/ 60483517 w 81"/>
              <a:gd name="T63" fmla="*/ 40322380 h 105"/>
              <a:gd name="T64" fmla="*/ 80644681 w 81"/>
              <a:gd name="T65" fmla="*/ 20161190 h 105"/>
              <a:gd name="T66" fmla="*/ 80644681 w 81"/>
              <a:gd name="T67" fmla="*/ 0 h 105"/>
              <a:gd name="T68" fmla="*/ 100805845 w 81"/>
              <a:gd name="T69" fmla="*/ 20161190 h 105"/>
              <a:gd name="T70" fmla="*/ 100805845 w 81"/>
              <a:gd name="T71" fmla="*/ 0 h 10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81"/>
              <a:gd name="T109" fmla="*/ 0 h 105"/>
              <a:gd name="T110" fmla="*/ 81 w 81"/>
              <a:gd name="T111" fmla="*/ 105 h 10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81" h="105">
                <a:moveTo>
                  <a:pt x="40" y="0"/>
                </a:moveTo>
                <a:lnTo>
                  <a:pt x="56" y="0"/>
                </a:lnTo>
                <a:lnTo>
                  <a:pt x="64" y="0"/>
                </a:lnTo>
                <a:lnTo>
                  <a:pt x="72" y="0"/>
                </a:lnTo>
                <a:lnTo>
                  <a:pt x="72" y="8"/>
                </a:lnTo>
                <a:lnTo>
                  <a:pt x="80" y="8"/>
                </a:lnTo>
                <a:lnTo>
                  <a:pt x="80" y="16"/>
                </a:lnTo>
                <a:lnTo>
                  <a:pt x="80" y="24"/>
                </a:lnTo>
                <a:lnTo>
                  <a:pt x="80" y="32"/>
                </a:lnTo>
                <a:lnTo>
                  <a:pt x="80" y="40"/>
                </a:lnTo>
                <a:lnTo>
                  <a:pt x="72" y="48"/>
                </a:lnTo>
                <a:lnTo>
                  <a:pt x="72" y="56"/>
                </a:lnTo>
                <a:lnTo>
                  <a:pt x="72" y="64"/>
                </a:lnTo>
                <a:lnTo>
                  <a:pt x="72" y="80"/>
                </a:lnTo>
                <a:lnTo>
                  <a:pt x="64" y="96"/>
                </a:lnTo>
                <a:lnTo>
                  <a:pt x="40" y="88"/>
                </a:lnTo>
                <a:lnTo>
                  <a:pt x="16" y="104"/>
                </a:lnTo>
                <a:lnTo>
                  <a:pt x="16" y="96"/>
                </a:lnTo>
                <a:lnTo>
                  <a:pt x="16" y="88"/>
                </a:lnTo>
                <a:lnTo>
                  <a:pt x="24" y="80"/>
                </a:lnTo>
                <a:lnTo>
                  <a:pt x="16" y="80"/>
                </a:lnTo>
                <a:lnTo>
                  <a:pt x="16" y="72"/>
                </a:lnTo>
                <a:lnTo>
                  <a:pt x="8" y="64"/>
                </a:lnTo>
                <a:lnTo>
                  <a:pt x="0" y="64"/>
                </a:lnTo>
                <a:lnTo>
                  <a:pt x="8" y="48"/>
                </a:lnTo>
                <a:lnTo>
                  <a:pt x="8" y="40"/>
                </a:lnTo>
                <a:lnTo>
                  <a:pt x="8" y="32"/>
                </a:lnTo>
                <a:lnTo>
                  <a:pt x="16" y="32"/>
                </a:lnTo>
                <a:lnTo>
                  <a:pt x="16" y="24"/>
                </a:lnTo>
                <a:lnTo>
                  <a:pt x="16" y="16"/>
                </a:lnTo>
                <a:lnTo>
                  <a:pt x="24" y="8"/>
                </a:lnTo>
                <a:lnTo>
                  <a:pt x="24" y="16"/>
                </a:lnTo>
                <a:lnTo>
                  <a:pt x="32" y="8"/>
                </a:lnTo>
                <a:lnTo>
                  <a:pt x="32" y="0"/>
                </a:lnTo>
                <a:lnTo>
                  <a:pt x="40" y="8"/>
                </a:lnTo>
                <a:lnTo>
                  <a:pt x="40" y="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10" name="Freeform 414"/>
          <p:cNvSpPr>
            <a:spLocks/>
          </p:cNvSpPr>
          <p:nvPr/>
        </p:nvSpPr>
        <p:spPr bwMode="auto">
          <a:xfrm>
            <a:off x="2544763" y="3662363"/>
            <a:ext cx="128587" cy="77787"/>
          </a:xfrm>
          <a:custGeom>
            <a:avLst/>
            <a:gdLst>
              <a:gd name="T0" fmla="*/ 20161170 w 81"/>
              <a:gd name="T1" fmla="*/ 20161120 h 49"/>
              <a:gd name="T2" fmla="*/ 20161170 w 81"/>
              <a:gd name="T3" fmla="*/ 20161120 h 49"/>
              <a:gd name="T4" fmla="*/ 0 w 81"/>
              <a:gd name="T5" fmla="*/ 40322241 h 49"/>
              <a:gd name="T6" fmla="*/ 0 w 81"/>
              <a:gd name="T7" fmla="*/ 60483367 h 49"/>
              <a:gd name="T8" fmla="*/ 20161170 w 81"/>
              <a:gd name="T9" fmla="*/ 80644481 h 49"/>
              <a:gd name="T10" fmla="*/ 40322340 w 81"/>
              <a:gd name="T11" fmla="*/ 80644481 h 49"/>
              <a:gd name="T12" fmla="*/ 60483517 w 81"/>
              <a:gd name="T13" fmla="*/ 80644481 h 49"/>
              <a:gd name="T14" fmla="*/ 60483517 w 81"/>
              <a:gd name="T15" fmla="*/ 100805595 h 49"/>
              <a:gd name="T16" fmla="*/ 60483517 w 81"/>
              <a:gd name="T17" fmla="*/ 120966734 h 49"/>
              <a:gd name="T18" fmla="*/ 80644681 w 81"/>
              <a:gd name="T19" fmla="*/ 120966734 h 49"/>
              <a:gd name="T20" fmla="*/ 80644681 w 81"/>
              <a:gd name="T21" fmla="*/ 80644481 h 49"/>
              <a:gd name="T22" fmla="*/ 100805845 w 81"/>
              <a:gd name="T23" fmla="*/ 80644481 h 49"/>
              <a:gd name="T24" fmla="*/ 120967034 w 81"/>
              <a:gd name="T25" fmla="*/ 80644481 h 49"/>
              <a:gd name="T26" fmla="*/ 141128198 w 81"/>
              <a:gd name="T27" fmla="*/ 80644481 h 49"/>
              <a:gd name="T28" fmla="*/ 161289362 w 81"/>
              <a:gd name="T29" fmla="*/ 60483367 h 49"/>
              <a:gd name="T30" fmla="*/ 181450526 w 81"/>
              <a:gd name="T31" fmla="*/ 60483367 h 49"/>
              <a:gd name="T32" fmla="*/ 201611690 w 81"/>
              <a:gd name="T33" fmla="*/ 40322241 h 49"/>
              <a:gd name="T34" fmla="*/ 161289362 w 81"/>
              <a:gd name="T35" fmla="*/ 40322241 h 49"/>
              <a:gd name="T36" fmla="*/ 161289362 w 81"/>
              <a:gd name="T37" fmla="*/ 20161120 h 49"/>
              <a:gd name="T38" fmla="*/ 120967034 w 81"/>
              <a:gd name="T39" fmla="*/ 0 h 49"/>
              <a:gd name="T40" fmla="*/ 80644681 w 81"/>
              <a:gd name="T41" fmla="*/ 20161120 h 49"/>
              <a:gd name="T42" fmla="*/ 20161170 w 81"/>
              <a:gd name="T43" fmla="*/ 20161120 h 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1"/>
              <a:gd name="T67" fmla="*/ 0 h 49"/>
              <a:gd name="T68" fmla="*/ 81 w 81"/>
              <a:gd name="T69" fmla="*/ 49 h 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1" h="49">
                <a:moveTo>
                  <a:pt x="8" y="8"/>
                </a:moveTo>
                <a:lnTo>
                  <a:pt x="8" y="8"/>
                </a:lnTo>
                <a:lnTo>
                  <a:pt x="0" y="16"/>
                </a:lnTo>
                <a:lnTo>
                  <a:pt x="0" y="24"/>
                </a:lnTo>
                <a:lnTo>
                  <a:pt x="8" y="32"/>
                </a:lnTo>
                <a:lnTo>
                  <a:pt x="16" y="32"/>
                </a:lnTo>
                <a:lnTo>
                  <a:pt x="24" y="32"/>
                </a:lnTo>
                <a:lnTo>
                  <a:pt x="24" y="40"/>
                </a:lnTo>
                <a:lnTo>
                  <a:pt x="24" y="48"/>
                </a:lnTo>
                <a:lnTo>
                  <a:pt x="32" y="48"/>
                </a:lnTo>
                <a:lnTo>
                  <a:pt x="32" y="32"/>
                </a:lnTo>
                <a:lnTo>
                  <a:pt x="40" y="32"/>
                </a:lnTo>
                <a:lnTo>
                  <a:pt x="48" y="32"/>
                </a:lnTo>
                <a:lnTo>
                  <a:pt x="56" y="32"/>
                </a:lnTo>
                <a:lnTo>
                  <a:pt x="64" y="24"/>
                </a:lnTo>
                <a:lnTo>
                  <a:pt x="72" y="24"/>
                </a:lnTo>
                <a:lnTo>
                  <a:pt x="80" y="16"/>
                </a:lnTo>
                <a:lnTo>
                  <a:pt x="64" y="16"/>
                </a:lnTo>
                <a:lnTo>
                  <a:pt x="64" y="8"/>
                </a:lnTo>
                <a:lnTo>
                  <a:pt x="48" y="0"/>
                </a:lnTo>
                <a:lnTo>
                  <a:pt x="32" y="8"/>
                </a:lnTo>
                <a:lnTo>
                  <a:pt x="8" y="8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11" name="Freeform 415"/>
          <p:cNvSpPr>
            <a:spLocks/>
          </p:cNvSpPr>
          <p:nvPr/>
        </p:nvSpPr>
        <p:spPr bwMode="auto">
          <a:xfrm>
            <a:off x="2836863" y="3573463"/>
            <a:ext cx="65087" cy="39687"/>
          </a:xfrm>
          <a:custGeom>
            <a:avLst/>
            <a:gdLst>
              <a:gd name="T0" fmla="*/ 100805463 w 41"/>
              <a:gd name="T1" fmla="*/ 60482994 h 25"/>
              <a:gd name="T2" fmla="*/ 80644375 w 41"/>
              <a:gd name="T3" fmla="*/ 60482994 h 25"/>
              <a:gd name="T4" fmla="*/ 80644375 w 41"/>
              <a:gd name="T5" fmla="*/ 40321992 h 25"/>
              <a:gd name="T6" fmla="*/ 80644375 w 41"/>
              <a:gd name="T7" fmla="*/ 20160996 h 25"/>
              <a:gd name="T8" fmla="*/ 80644375 w 41"/>
              <a:gd name="T9" fmla="*/ 0 h 25"/>
              <a:gd name="T10" fmla="*/ 40322188 w 41"/>
              <a:gd name="T11" fmla="*/ 0 h 25"/>
              <a:gd name="T12" fmla="*/ 60483288 w 41"/>
              <a:gd name="T13" fmla="*/ 0 h 25"/>
              <a:gd name="T14" fmla="*/ 60483288 w 41"/>
              <a:gd name="T15" fmla="*/ 20160996 h 25"/>
              <a:gd name="T16" fmla="*/ 60483288 w 41"/>
              <a:gd name="T17" fmla="*/ 40321992 h 25"/>
              <a:gd name="T18" fmla="*/ 60483288 w 41"/>
              <a:gd name="T19" fmla="*/ 60482994 h 25"/>
              <a:gd name="T20" fmla="*/ 40322188 w 41"/>
              <a:gd name="T21" fmla="*/ 60482994 h 25"/>
              <a:gd name="T22" fmla="*/ 0 w 41"/>
              <a:gd name="T23" fmla="*/ 40321992 h 25"/>
              <a:gd name="T24" fmla="*/ 0 w 41"/>
              <a:gd name="T25" fmla="*/ 60482994 h 25"/>
              <a:gd name="T26" fmla="*/ 20161094 w 41"/>
              <a:gd name="T27" fmla="*/ 60482994 h 25"/>
              <a:gd name="T28" fmla="*/ 100805463 w 41"/>
              <a:gd name="T29" fmla="*/ 60482994 h 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1"/>
              <a:gd name="T46" fmla="*/ 0 h 25"/>
              <a:gd name="T47" fmla="*/ 41 w 41"/>
              <a:gd name="T48" fmla="*/ 25 h 2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1" h="25">
                <a:moveTo>
                  <a:pt x="40" y="24"/>
                </a:moveTo>
                <a:lnTo>
                  <a:pt x="32" y="24"/>
                </a:lnTo>
                <a:lnTo>
                  <a:pt x="32" y="16"/>
                </a:lnTo>
                <a:lnTo>
                  <a:pt x="32" y="8"/>
                </a:lnTo>
                <a:lnTo>
                  <a:pt x="32" y="0"/>
                </a:lnTo>
                <a:lnTo>
                  <a:pt x="16" y="0"/>
                </a:lnTo>
                <a:lnTo>
                  <a:pt x="24" y="0"/>
                </a:lnTo>
                <a:lnTo>
                  <a:pt x="24" y="8"/>
                </a:lnTo>
                <a:lnTo>
                  <a:pt x="24" y="16"/>
                </a:lnTo>
                <a:lnTo>
                  <a:pt x="24" y="24"/>
                </a:lnTo>
                <a:lnTo>
                  <a:pt x="16" y="24"/>
                </a:lnTo>
                <a:lnTo>
                  <a:pt x="0" y="16"/>
                </a:lnTo>
                <a:lnTo>
                  <a:pt x="0" y="24"/>
                </a:lnTo>
                <a:lnTo>
                  <a:pt x="8" y="24"/>
                </a:lnTo>
                <a:lnTo>
                  <a:pt x="40" y="24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12" name="Freeform 416"/>
          <p:cNvSpPr>
            <a:spLocks/>
          </p:cNvSpPr>
          <p:nvPr/>
        </p:nvSpPr>
        <p:spPr bwMode="auto">
          <a:xfrm>
            <a:off x="4017963" y="3751263"/>
            <a:ext cx="141287" cy="128587"/>
          </a:xfrm>
          <a:custGeom>
            <a:avLst/>
            <a:gdLst>
              <a:gd name="T0" fmla="*/ 100805883 w 89"/>
              <a:gd name="T1" fmla="*/ 0 h 81"/>
              <a:gd name="T2" fmla="*/ 60483540 w 89"/>
              <a:gd name="T3" fmla="*/ 0 h 81"/>
              <a:gd name="T4" fmla="*/ 20161178 w 89"/>
              <a:gd name="T5" fmla="*/ 0 h 81"/>
              <a:gd name="T6" fmla="*/ 20161178 w 89"/>
              <a:gd name="T7" fmla="*/ 20161170 h 81"/>
              <a:gd name="T8" fmla="*/ 20161178 w 89"/>
              <a:gd name="T9" fmla="*/ 40322340 h 81"/>
              <a:gd name="T10" fmla="*/ 0 w 89"/>
              <a:gd name="T11" fmla="*/ 60483517 h 81"/>
              <a:gd name="T12" fmla="*/ 0 w 89"/>
              <a:gd name="T13" fmla="*/ 100805845 h 81"/>
              <a:gd name="T14" fmla="*/ 20161178 w 89"/>
              <a:gd name="T15" fmla="*/ 100805845 h 81"/>
              <a:gd name="T16" fmla="*/ 20161178 w 89"/>
              <a:gd name="T17" fmla="*/ 120967034 h 81"/>
              <a:gd name="T18" fmla="*/ 40322356 w 89"/>
              <a:gd name="T19" fmla="*/ 141128198 h 81"/>
              <a:gd name="T20" fmla="*/ 60483540 w 89"/>
              <a:gd name="T21" fmla="*/ 120967034 h 81"/>
              <a:gd name="T22" fmla="*/ 60483540 w 89"/>
              <a:gd name="T23" fmla="*/ 100805845 h 81"/>
              <a:gd name="T24" fmla="*/ 100805883 w 89"/>
              <a:gd name="T25" fmla="*/ 100805845 h 81"/>
              <a:gd name="T26" fmla="*/ 120967080 w 89"/>
              <a:gd name="T27" fmla="*/ 120967034 h 81"/>
              <a:gd name="T28" fmla="*/ 141128252 w 89"/>
              <a:gd name="T29" fmla="*/ 141128198 h 81"/>
              <a:gd name="T30" fmla="*/ 141128252 w 89"/>
              <a:gd name="T31" fmla="*/ 161289362 h 81"/>
              <a:gd name="T32" fmla="*/ 161289424 w 89"/>
              <a:gd name="T33" fmla="*/ 161289362 h 81"/>
              <a:gd name="T34" fmla="*/ 181450595 w 89"/>
              <a:gd name="T35" fmla="*/ 181450526 h 81"/>
              <a:gd name="T36" fmla="*/ 161289424 w 89"/>
              <a:gd name="T37" fmla="*/ 201611690 h 81"/>
              <a:gd name="T38" fmla="*/ 181450595 w 89"/>
              <a:gd name="T39" fmla="*/ 201611690 h 81"/>
              <a:gd name="T40" fmla="*/ 181450595 w 89"/>
              <a:gd name="T41" fmla="*/ 181450526 h 81"/>
              <a:gd name="T42" fmla="*/ 201611767 w 89"/>
              <a:gd name="T43" fmla="*/ 181450526 h 81"/>
              <a:gd name="T44" fmla="*/ 201611767 w 89"/>
              <a:gd name="T45" fmla="*/ 161289362 h 81"/>
              <a:gd name="T46" fmla="*/ 221772988 w 89"/>
              <a:gd name="T47" fmla="*/ 161289362 h 81"/>
              <a:gd name="T48" fmla="*/ 221772988 w 89"/>
              <a:gd name="T49" fmla="*/ 141128198 h 81"/>
              <a:gd name="T50" fmla="*/ 221772988 w 89"/>
              <a:gd name="T51" fmla="*/ 120967034 h 81"/>
              <a:gd name="T52" fmla="*/ 201611767 w 89"/>
              <a:gd name="T53" fmla="*/ 100805845 h 81"/>
              <a:gd name="T54" fmla="*/ 181450595 w 89"/>
              <a:gd name="T55" fmla="*/ 80644681 h 81"/>
              <a:gd name="T56" fmla="*/ 161289424 w 89"/>
              <a:gd name="T57" fmla="*/ 80644681 h 81"/>
              <a:gd name="T58" fmla="*/ 201611767 w 89"/>
              <a:gd name="T59" fmla="*/ 60483517 h 81"/>
              <a:gd name="T60" fmla="*/ 181450595 w 89"/>
              <a:gd name="T61" fmla="*/ 60483517 h 81"/>
              <a:gd name="T62" fmla="*/ 161289424 w 89"/>
              <a:gd name="T63" fmla="*/ 40322340 h 81"/>
              <a:gd name="T64" fmla="*/ 181450595 w 89"/>
              <a:gd name="T65" fmla="*/ 20161170 h 81"/>
              <a:gd name="T66" fmla="*/ 161289424 w 89"/>
              <a:gd name="T67" fmla="*/ 20161170 h 81"/>
              <a:gd name="T68" fmla="*/ 161289424 w 89"/>
              <a:gd name="T69" fmla="*/ 0 h 81"/>
              <a:gd name="T70" fmla="*/ 141128252 w 89"/>
              <a:gd name="T71" fmla="*/ 0 h 81"/>
              <a:gd name="T72" fmla="*/ 141128252 w 89"/>
              <a:gd name="T73" fmla="*/ 20161170 h 81"/>
              <a:gd name="T74" fmla="*/ 120967080 w 89"/>
              <a:gd name="T75" fmla="*/ 0 h 81"/>
              <a:gd name="T76" fmla="*/ 100805883 w 89"/>
              <a:gd name="T77" fmla="*/ 20161170 h 81"/>
              <a:gd name="T78" fmla="*/ 100805883 w 89"/>
              <a:gd name="T79" fmla="*/ 0 h 8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89"/>
              <a:gd name="T121" fmla="*/ 0 h 81"/>
              <a:gd name="T122" fmla="*/ 89 w 89"/>
              <a:gd name="T123" fmla="*/ 81 h 8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89" h="81">
                <a:moveTo>
                  <a:pt x="40" y="0"/>
                </a:moveTo>
                <a:lnTo>
                  <a:pt x="24" y="0"/>
                </a:lnTo>
                <a:lnTo>
                  <a:pt x="8" y="0"/>
                </a:lnTo>
                <a:lnTo>
                  <a:pt x="8" y="8"/>
                </a:lnTo>
                <a:lnTo>
                  <a:pt x="8" y="16"/>
                </a:lnTo>
                <a:lnTo>
                  <a:pt x="0" y="24"/>
                </a:lnTo>
                <a:lnTo>
                  <a:pt x="0" y="40"/>
                </a:lnTo>
                <a:lnTo>
                  <a:pt x="8" y="40"/>
                </a:lnTo>
                <a:lnTo>
                  <a:pt x="8" y="48"/>
                </a:lnTo>
                <a:lnTo>
                  <a:pt x="16" y="56"/>
                </a:lnTo>
                <a:lnTo>
                  <a:pt x="24" y="48"/>
                </a:lnTo>
                <a:lnTo>
                  <a:pt x="24" y="40"/>
                </a:lnTo>
                <a:lnTo>
                  <a:pt x="40" y="40"/>
                </a:lnTo>
                <a:lnTo>
                  <a:pt x="48" y="48"/>
                </a:lnTo>
                <a:lnTo>
                  <a:pt x="56" y="56"/>
                </a:lnTo>
                <a:lnTo>
                  <a:pt x="56" y="64"/>
                </a:lnTo>
                <a:lnTo>
                  <a:pt x="64" y="64"/>
                </a:lnTo>
                <a:lnTo>
                  <a:pt x="72" y="72"/>
                </a:lnTo>
                <a:lnTo>
                  <a:pt x="64" y="80"/>
                </a:lnTo>
                <a:lnTo>
                  <a:pt x="72" y="80"/>
                </a:lnTo>
                <a:lnTo>
                  <a:pt x="72" y="72"/>
                </a:lnTo>
                <a:lnTo>
                  <a:pt x="80" y="72"/>
                </a:lnTo>
                <a:lnTo>
                  <a:pt x="80" y="64"/>
                </a:lnTo>
                <a:lnTo>
                  <a:pt x="88" y="64"/>
                </a:lnTo>
                <a:lnTo>
                  <a:pt x="88" y="56"/>
                </a:lnTo>
                <a:lnTo>
                  <a:pt x="88" y="48"/>
                </a:lnTo>
                <a:lnTo>
                  <a:pt x="80" y="40"/>
                </a:lnTo>
                <a:lnTo>
                  <a:pt x="72" y="32"/>
                </a:lnTo>
                <a:lnTo>
                  <a:pt x="64" y="32"/>
                </a:lnTo>
                <a:lnTo>
                  <a:pt x="80" y="24"/>
                </a:lnTo>
                <a:lnTo>
                  <a:pt x="72" y="24"/>
                </a:lnTo>
                <a:lnTo>
                  <a:pt x="64" y="16"/>
                </a:lnTo>
                <a:lnTo>
                  <a:pt x="72" y="8"/>
                </a:lnTo>
                <a:lnTo>
                  <a:pt x="64" y="8"/>
                </a:lnTo>
                <a:lnTo>
                  <a:pt x="64" y="0"/>
                </a:lnTo>
                <a:lnTo>
                  <a:pt x="56" y="0"/>
                </a:lnTo>
                <a:lnTo>
                  <a:pt x="56" y="8"/>
                </a:lnTo>
                <a:lnTo>
                  <a:pt x="48" y="0"/>
                </a:lnTo>
                <a:lnTo>
                  <a:pt x="40" y="8"/>
                </a:lnTo>
                <a:lnTo>
                  <a:pt x="40" y="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13" name="Freeform 417"/>
          <p:cNvSpPr>
            <a:spLocks/>
          </p:cNvSpPr>
          <p:nvPr/>
        </p:nvSpPr>
        <p:spPr bwMode="auto">
          <a:xfrm>
            <a:off x="4233863" y="3776663"/>
            <a:ext cx="103187" cy="179387"/>
          </a:xfrm>
          <a:custGeom>
            <a:avLst/>
            <a:gdLst>
              <a:gd name="T0" fmla="*/ 40322298 w 65"/>
              <a:gd name="T1" fmla="*/ 60483590 h 113"/>
              <a:gd name="T2" fmla="*/ 40322298 w 65"/>
              <a:gd name="T3" fmla="*/ 80644778 h 113"/>
              <a:gd name="T4" fmla="*/ 40322298 w 65"/>
              <a:gd name="T5" fmla="*/ 100805967 h 113"/>
              <a:gd name="T6" fmla="*/ 40322298 w 65"/>
              <a:gd name="T7" fmla="*/ 120967180 h 113"/>
              <a:gd name="T8" fmla="*/ 40322298 w 65"/>
              <a:gd name="T9" fmla="*/ 141128368 h 113"/>
              <a:gd name="T10" fmla="*/ 20161149 w 65"/>
              <a:gd name="T11" fmla="*/ 161289556 h 113"/>
              <a:gd name="T12" fmla="*/ 20161149 w 65"/>
              <a:gd name="T13" fmla="*/ 181450745 h 113"/>
              <a:gd name="T14" fmla="*/ 20161149 w 65"/>
              <a:gd name="T15" fmla="*/ 201611933 h 113"/>
              <a:gd name="T16" fmla="*/ 20161149 w 65"/>
              <a:gd name="T17" fmla="*/ 241934360 h 113"/>
              <a:gd name="T18" fmla="*/ 0 w 65"/>
              <a:gd name="T19" fmla="*/ 282256736 h 113"/>
              <a:gd name="T20" fmla="*/ 20161149 w 65"/>
              <a:gd name="T21" fmla="*/ 282256736 h 113"/>
              <a:gd name="T22" fmla="*/ 40322298 w 65"/>
              <a:gd name="T23" fmla="*/ 262095548 h 113"/>
              <a:gd name="T24" fmla="*/ 60483453 w 65"/>
              <a:gd name="T25" fmla="*/ 262095548 h 113"/>
              <a:gd name="T26" fmla="*/ 80644596 w 65"/>
              <a:gd name="T27" fmla="*/ 241934360 h 113"/>
              <a:gd name="T28" fmla="*/ 141128050 w 65"/>
              <a:gd name="T29" fmla="*/ 241934360 h 113"/>
              <a:gd name="T30" fmla="*/ 161289192 w 65"/>
              <a:gd name="T31" fmla="*/ 221773171 h 113"/>
              <a:gd name="T32" fmla="*/ 141128050 w 65"/>
              <a:gd name="T33" fmla="*/ 181450745 h 113"/>
              <a:gd name="T34" fmla="*/ 141128050 w 65"/>
              <a:gd name="T35" fmla="*/ 161289556 h 113"/>
              <a:gd name="T36" fmla="*/ 141128050 w 65"/>
              <a:gd name="T37" fmla="*/ 141128368 h 113"/>
              <a:gd name="T38" fmla="*/ 120966907 w 65"/>
              <a:gd name="T39" fmla="*/ 120967180 h 113"/>
              <a:gd name="T40" fmla="*/ 141128050 w 65"/>
              <a:gd name="T41" fmla="*/ 80644778 h 113"/>
              <a:gd name="T42" fmla="*/ 120966907 w 65"/>
              <a:gd name="T43" fmla="*/ 80644778 h 113"/>
              <a:gd name="T44" fmla="*/ 120966907 w 65"/>
              <a:gd name="T45" fmla="*/ 40322389 h 113"/>
              <a:gd name="T46" fmla="*/ 120966907 w 65"/>
              <a:gd name="T47" fmla="*/ 20161195 h 113"/>
              <a:gd name="T48" fmla="*/ 120966907 w 65"/>
              <a:gd name="T49" fmla="*/ 0 h 113"/>
              <a:gd name="T50" fmla="*/ 100805739 w 65"/>
              <a:gd name="T51" fmla="*/ 0 h 113"/>
              <a:gd name="T52" fmla="*/ 40322298 w 65"/>
              <a:gd name="T53" fmla="*/ 0 h 113"/>
              <a:gd name="T54" fmla="*/ 40322298 w 65"/>
              <a:gd name="T55" fmla="*/ 20161195 h 113"/>
              <a:gd name="T56" fmla="*/ 40322298 w 65"/>
              <a:gd name="T57" fmla="*/ 40322389 h 113"/>
              <a:gd name="T58" fmla="*/ 40322298 w 65"/>
              <a:gd name="T59" fmla="*/ 60483590 h 11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5"/>
              <a:gd name="T91" fmla="*/ 0 h 113"/>
              <a:gd name="T92" fmla="*/ 65 w 65"/>
              <a:gd name="T93" fmla="*/ 113 h 11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5" h="113">
                <a:moveTo>
                  <a:pt x="16" y="24"/>
                </a:moveTo>
                <a:lnTo>
                  <a:pt x="16" y="32"/>
                </a:lnTo>
                <a:lnTo>
                  <a:pt x="16" y="40"/>
                </a:lnTo>
                <a:lnTo>
                  <a:pt x="16" y="48"/>
                </a:lnTo>
                <a:lnTo>
                  <a:pt x="16" y="56"/>
                </a:lnTo>
                <a:lnTo>
                  <a:pt x="8" y="64"/>
                </a:lnTo>
                <a:lnTo>
                  <a:pt x="8" y="72"/>
                </a:lnTo>
                <a:lnTo>
                  <a:pt x="8" y="80"/>
                </a:lnTo>
                <a:lnTo>
                  <a:pt x="8" y="96"/>
                </a:lnTo>
                <a:lnTo>
                  <a:pt x="0" y="112"/>
                </a:lnTo>
                <a:lnTo>
                  <a:pt x="8" y="112"/>
                </a:lnTo>
                <a:lnTo>
                  <a:pt x="16" y="104"/>
                </a:lnTo>
                <a:lnTo>
                  <a:pt x="24" y="104"/>
                </a:lnTo>
                <a:lnTo>
                  <a:pt x="32" y="96"/>
                </a:lnTo>
                <a:lnTo>
                  <a:pt x="56" y="96"/>
                </a:lnTo>
                <a:lnTo>
                  <a:pt x="64" y="88"/>
                </a:lnTo>
                <a:lnTo>
                  <a:pt x="56" y="72"/>
                </a:lnTo>
                <a:lnTo>
                  <a:pt x="56" y="64"/>
                </a:lnTo>
                <a:lnTo>
                  <a:pt x="56" y="56"/>
                </a:lnTo>
                <a:lnTo>
                  <a:pt x="48" y="48"/>
                </a:lnTo>
                <a:lnTo>
                  <a:pt x="56" y="32"/>
                </a:lnTo>
                <a:lnTo>
                  <a:pt x="48" y="32"/>
                </a:lnTo>
                <a:lnTo>
                  <a:pt x="48" y="16"/>
                </a:lnTo>
                <a:lnTo>
                  <a:pt x="48" y="8"/>
                </a:lnTo>
                <a:lnTo>
                  <a:pt x="48" y="0"/>
                </a:lnTo>
                <a:lnTo>
                  <a:pt x="40" y="0"/>
                </a:lnTo>
                <a:lnTo>
                  <a:pt x="16" y="0"/>
                </a:lnTo>
                <a:lnTo>
                  <a:pt x="16" y="8"/>
                </a:lnTo>
                <a:lnTo>
                  <a:pt x="16" y="16"/>
                </a:lnTo>
                <a:lnTo>
                  <a:pt x="16" y="24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14" name="Freeform 418"/>
          <p:cNvSpPr>
            <a:spLocks/>
          </p:cNvSpPr>
          <p:nvPr/>
        </p:nvSpPr>
        <p:spPr bwMode="auto">
          <a:xfrm>
            <a:off x="5097463" y="2938463"/>
            <a:ext cx="153987" cy="77787"/>
          </a:xfrm>
          <a:custGeom>
            <a:avLst/>
            <a:gdLst>
              <a:gd name="T0" fmla="*/ 241934238 w 97"/>
              <a:gd name="T1" fmla="*/ 80644481 h 49"/>
              <a:gd name="T2" fmla="*/ 221773059 w 97"/>
              <a:gd name="T3" fmla="*/ 80644481 h 49"/>
              <a:gd name="T4" fmla="*/ 201611832 w 97"/>
              <a:gd name="T5" fmla="*/ 60483367 h 49"/>
              <a:gd name="T6" fmla="*/ 201611832 w 97"/>
              <a:gd name="T7" fmla="*/ 40322241 h 49"/>
              <a:gd name="T8" fmla="*/ 181450653 w 97"/>
              <a:gd name="T9" fmla="*/ 40322241 h 49"/>
              <a:gd name="T10" fmla="*/ 161289475 w 97"/>
              <a:gd name="T11" fmla="*/ 20161120 h 49"/>
              <a:gd name="T12" fmla="*/ 161289475 w 97"/>
              <a:gd name="T13" fmla="*/ 40322241 h 49"/>
              <a:gd name="T14" fmla="*/ 120967119 w 97"/>
              <a:gd name="T15" fmla="*/ 40322241 h 49"/>
              <a:gd name="T16" fmla="*/ 100805916 w 97"/>
              <a:gd name="T17" fmla="*/ 20161120 h 49"/>
              <a:gd name="T18" fmla="*/ 80644738 w 97"/>
              <a:gd name="T19" fmla="*/ 0 h 49"/>
              <a:gd name="T20" fmla="*/ 60483559 w 97"/>
              <a:gd name="T21" fmla="*/ 0 h 49"/>
              <a:gd name="T22" fmla="*/ 40322369 w 97"/>
              <a:gd name="T23" fmla="*/ 0 h 49"/>
              <a:gd name="T24" fmla="*/ 20161184 w 97"/>
              <a:gd name="T25" fmla="*/ 0 h 49"/>
              <a:gd name="T26" fmla="*/ 20161184 w 97"/>
              <a:gd name="T27" fmla="*/ 20161120 h 49"/>
              <a:gd name="T28" fmla="*/ 0 w 97"/>
              <a:gd name="T29" fmla="*/ 20161120 h 49"/>
              <a:gd name="T30" fmla="*/ 40322369 w 97"/>
              <a:gd name="T31" fmla="*/ 40322241 h 49"/>
              <a:gd name="T32" fmla="*/ 60483559 w 97"/>
              <a:gd name="T33" fmla="*/ 60483367 h 49"/>
              <a:gd name="T34" fmla="*/ 60483559 w 97"/>
              <a:gd name="T35" fmla="*/ 100805595 h 49"/>
              <a:gd name="T36" fmla="*/ 80644738 w 97"/>
              <a:gd name="T37" fmla="*/ 100805595 h 49"/>
              <a:gd name="T38" fmla="*/ 100805916 w 97"/>
              <a:gd name="T39" fmla="*/ 100805595 h 49"/>
              <a:gd name="T40" fmla="*/ 120967119 w 97"/>
              <a:gd name="T41" fmla="*/ 100805595 h 49"/>
              <a:gd name="T42" fmla="*/ 141128297 w 97"/>
              <a:gd name="T43" fmla="*/ 100805595 h 49"/>
              <a:gd name="T44" fmla="*/ 141128297 w 97"/>
              <a:gd name="T45" fmla="*/ 120966734 h 49"/>
              <a:gd name="T46" fmla="*/ 161289475 w 97"/>
              <a:gd name="T47" fmla="*/ 100805595 h 49"/>
              <a:gd name="T48" fmla="*/ 181450653 w 97"/>
              <a:gd name="T49" fmla="*/ 100805595 h 49"/>
              <a:gd name="T50" fmla="*/ 201611832 w 97"/>
              <a:gd name="T51" fmla="*/ 100805595 h 49"/>
              <a:gd name="T52" fmla="*/ 221773059 w 97"/>
              <a:gd name="T53" fmla="*/ 100805595 h 49"/>
              <a:gd name="T54" fmla="*/ 241934238 w 97"/>
              <a:gd name="T55" fmla="*/ 100805595 h 49"/>
              <a:gd name="T56" fmla="*/ 221773059 w 97"/>
              <a:gd name="T57" fmla="*/ 100805595 h 49"/>
              <a:gd name="T58" fmla="*/ 241934238 w 97"/>
              <a:gd name="T59" fmla="*/ 80644481 h 4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97"/>
              <a:gd name="T91" fmla="*/ 0 h 49"/>
              <a:gd name="T92" fmla="*/ 97 w 97"/>
              <a:gd name="T93" fmla="*/ 49 h 4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97" h="49">
                <a:moveTo>
                  <a:pt x="96" y="32"/>
                </a:moveTo>
                <a:lnTo>
                  <a:pt x="88" y="32"/>
                </a:lnTo>
                <a:lnTo>
                  <a:pt x="80" y="24"/>
                </a:lnTo>
                <a:lnTo>
                  <a:pt x="80" y="16"/>
                </a:lnTo>
                <a:lnTo>
                  <a:pt x="72" y="16"/>
                </a:lnTo>
                <a:lnTo>
                  <a:pt x="64" y="8"/>
                </a:lnTo>
                <a:lnTo>
                  <a:pt x="64" y="16"/>
                </a:lnTo>
                <a:lnTo>
                  <a:pt x="48" y="16"/>
                </a:lnTo>
                <a:lnTo>
                  <a:pt x="40" y="8"/>
                </a:lnTo>
                <a:lnTo>
                  <a:pt x="32" y="0"/>
                </a:lnTo>
                <a:lnTo>
                  <a:pt x="24" y="0"/>
                </a:lnTo>
                <a:lnTo>
                  <a:pt x="16" y="0"/>
                </a:lnTo>
                <a:lnTo>
                  <a:pt x="8" y="0"/>
                </a:lnTo>
                <a:lnTo>
                  <a:pt x="8" y="8"/>
                </a:lnTo>
                <a:lnTo>
                  <a:pt x="0" y="8"/>
                </a:lnTo>
                <a:lnTo>
                  <a:pt x="16" y="16"/>
                </a:lnTo>
                <a:lnTo>
                  <a:pt x="24" y="24"/>
                </a:lnTo>
                <a:lnTo>
                  <a:pt x="24" y="40"/>
                </a:lnTo>
                <a:lnTo>
                  <a:pt x="32" y="40"/>
                </a:lnTo>
                <a:lnTo>
                  <a:pt x="40" y="40"/>
                </a:lnTo>
                <a:lnTo>
                  <a:pt x="48" y="40"/>
                </a:lnTo>
                <a:lnTo>
                  <a:pt x="56" y="40"/>
                </a:lnTo>
                <a:lnTo>
                  <a:pt x="56" y="48"/>
                </a:lnTo>
                <a:lnTo>
                  <a:pt x="64" y="40"/>
                </a:lnTo>
                <a:lnTo>
                  <a:pt x="72" y="40"/>
                </a:lnTo>
                <a:lnTo>
                  <a:pt x="80" y="40"/>
                </a:lnTo>
                <a:lnTo>
                  <a:pt x="88" y="40"/>
                </a:lnTo>
                <a:lnTo>
                  <a:pt x="96" y="40"/>
                </a:lnTo>
                <a:lnTo>
                  <a:pt x="88" y="40"/>
                </a:lnTo>
                <a:lnTo>
                  <a:pt x="96" y="32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15" name="Freeform 419"/>
          <p:cNvSpPr>
            <a:spLocks/>
          </p:cNvSpPr>
          <p:nvPr/>
        </p:nvSpPr>
        <p:spPr bwMode="auto">
          <a:xfrm>
            <a:off x="3979863" y="3725863"/>
            <a:ext cx="65087" cy="14287"/>
          </a:xfrm>
          <a:custGeom>
            <a:avLst/>
            <a:gdLst>
              <a:gd name="T0" fmla="*/ 0 w 41"/>
              <a:gd name="T1" fmla="*/ 20160542 h 9"/>
              <a:gd name="T2" fmla="*/ 20161094 w 41"/>
              <a:gd name="T3" fmla="*/ 20160542 h 9"/>
              <a:gd name="T4" fmla="*/ 40322188 w 41"/>
              <a:gd name="T5" fmla="*/ 20160542 h 9"/>
              <a:gd name="T6" fmla="*/ 80644375 w 41"/>
              <a:gd name="T7" fmla="*/ 20160542 h 9"/>
              <a:gd name="T8" fmla="*/ 100805463 w 41"/>
              <a:gd name="T9" fmla="*/ 0 h 9"/>
              <a:gd name="T10" fmla="*/ 80644375 w 41"/>
              <a:gd name="T11" fmla="*/ 0 h 9"/>
              <a:gd name="T12" fmla="*/ 60483288 w 41"/>
              <a:gd name="T13" fmla="*/ 0 h 9"/>
              <a:gd name="T14" fmla="*/ 40322188 w 41"/>
              <a:gd name="T15" fmla="*/ 0 h 9"/>
              <a:gd name="T16" fmla="*/ 20161094 w 41"/>
              <a:gd name="T17" fmla="*/ 0 h 9"/>
              <a:gd name="T18" fmla="*/ 0 w 41"/>
              <a:gd name="T19" fmla="*/ 0 h 9"/>
              <a:gd name="T20" fmla="*/ 0 w 41"/>
              <a:gd name="T21" fmla="*/ 20160542 h 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"/>
              <a:gd name="T34" fmla="*/ 0 h 9"/>
              <a:gd name="T35" fmla="*/ 41 w 41"/>
              <a:gd name="T36" fmla="*/ 9 h 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" h="9">
                <a:moveTo>
                  <a:pt x="0" y="8"/>
                </a:moveTo>
                <a:lnTo>
                  <a:pt x="8" y="8"/>
                </a:lnTo>
                <a:lnTo>
                  <a:pt x="16" y="8"/>
                </a:lnTo>
                <a:lnTo>
                  <a:pt x="32" y="8"/>
                </a:lnTo>
                <a:lnTo>
                  <a:pt x="40" y="0"/>
                </a:lnTo>
                <a:lnTo>
                  <a:pt x="32" y="0"/>
                </a:lnTo>
                <a:lnTo>
                  <a:pt x="24" y="0"/>
                </a:ln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16" name="Freeform 420"/>
          <p:cNvSpPr>
            <a:spLocks/>
          </p:cNvSpPr>
          <p:nvPr/>
        </p:nvSpPr>
        <p:spPr bwMode="auto">
          <a:xfrm>
            <a:off x="5389563" y="4589463"/>
            <a:ext cx="14287" cy="14287"/>
          </a:xfrm>
          <a:custGeom>
            <a:avLst/>
            <a:gdLst>
              <a:gd name="T0" fmla="*/ 20160542 w 9"/>
              <a:gd name="T1" fmla="*/ 0 h 9"/>
              <a:gd name="T2" fmla="*/ 0 w 9"/>
              <a:gd name="T3" fmla="*/ 20160542 h 9"/>
              <a:gd name="T4" fmla="*/ 20160542 w 9"/>
              <a:gd name="T5" fmla="*/ 20160542 h 9"/>
              <a:gd name="T6" fmla="*/ 20160542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17" name="Freeform 421"/>
          <p:cNvSpPr>
            <a:spLocks/>
          </p:cNvSpPr>
          <p:nvPr/>
        </p:nvSpPr>
        <p:spPr bwMode="auto">
          <a:xfrm>
            <a:off x="5059363" y="37512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18" name="Freeform 422"/>
          <p:cNvSpPr>
            <a:spLocks/>
          </p:cNvSpPr>
          <p:nvPr/>
        </p:nvSpPr>
        <p:spPr bwMode="auto">
          <a:xfrm>
            <a:off x="4475163" y="39671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19" name="Freeform 423"/>
          <p:cNvSpPr>
            <a:spLocks/>
          </p:cNvSpPr>
          <p:nvPr/>
        </p:nvSpPr>
        <p:spPr bwMode="auto">
          <a:xfrm>
            <a:off x="2519363" y="3700463"/>
            <a:ext cx="65087" cy="39687"/>
          </a:xfrm>
          <a:custGeom>
            <a:avLst/>
            <a:gdLst>
              <a:gd name="T0" fmla="*/ 40322188 w 41"/>
              <a:gd name="T1" fmla="*/ 0 h 25"/>
              <a:gd name="T2" fmla="*/ 20161094 w 41"/>
              <a:gd name="T3" fmla="*/ 20160996 h 25"/>
              <a:gd name="T4" fmla="*/ 0 w 41"/>
              <a:gd name="T5" fmla="*/ 20160996 h 25"/>
              <a:gd name="T6" fmla="*/ 20161094 w 41"/>
              <a:gd name="T7" fmla="*/ 20160996 h 25"/>
              <a:gd name="T8" fmla="*/ 20161094 w 41"/>
              <a:gd name="T9" fmla="*/ 40321992 h 25"/>
              <a:gd name="T10" fmla="*/ 60483288 w 41"/>
              <a:gd name="T11" fmla="*/ 40321992 h 25"/>
              <a:gd name="T12" fmla="*/ 80644375 w 41"/>
              <a:gd name="T13" fmla="*/ 60482994 h 25"/>
              <a:gd name="T14" fmla="*/ 100805463 w 41"/>
              <a:gd name="T15" fmla="*/ 60482994 h 25"/>
              <a:gd name="T16" fmla="*/ 100805463 w 41"/>
              <a:gd name="T17" fmla="*/ 20160996 h 25"/>
              <a:gd name="T18" fmla="*/ 80644375 w 41"/>
              <a:gd name="T19" fmla="*/ 20160996 h 25"/>
              <a:gd name="T20" fmla="*/ 60483288 w 41"/>
              <a:gd name="T21" fmla="*/ 20160996 h 25"/>
              <a:gd name="T22" fmla="*/ 40322188 w 41"/>
              <a:gd name="T23" fmla="*/ 0 h 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1"/>
              <a:gd name="T37" fmla="*/ 0 h 25"/>
              <a:gd name="T38" fmla="*/ 41 w 41"/>
              <a:gd name="T39" fmla="*/ 25 h 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1" h="25">
                <a:moveTo>
                  <a:pt x="16" y="0"/>
                </a:moveTo>
                <a:lnTo>
                  <a:pt x="8" y="8"/>
                </a:lnTo>
                <a:lnTo>
                  <a:pt x="0" y="8"/>
                </a:lnTo>
                <a:lnTo>
                  <a:pt x="8" y="8"/>
                </a:lnTo>
                <a:lnTo>
                  <a:pt x="8" y="16"/>
                </a:lnTo>
                <a:lnTo>
                  <a:pt x="24" y="16"/>
                </a:lnTo>
                <a:lnTo>
                  <a:pt x="32" y="24"/>
                </a:lnTo>
                <a:lnTo>
                  <a:pt x="40" y="24"/>
                </a:lnTo>
                <a:lnTo>
                  <a:pt x="40" y="8"/>
                </a:lnTo>
                <a:lnTo>
                  <a:pt x="32" y="8"/>
                </a:lnTo>
                <a:lnTo>
                  <a:pt x="24" y="8"/>
                </a:lnTo>
                <a:lnTo>
                  <a:pt x="16" y="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20" name="Freeform 424"/>
          <p:cNvSpPr>
            <a:spLocks/>
          </p:cNvSpPr>
          <p:nvPr/>
        </p:nvSpPr>
        <p:spPr bwMode="auto">
          <a:xfrm>
            <a:off x="2709863" y="4030663"/>
            <a:ext cx="103187" cy="166687"/>
          </a:xfrm>
          <a:custGeom>
            <a:avLst/>
            <a:gdLst>
              <a:gd name="T0" fmla="*/ 0 w 65"/>
              <a:gd name="T1" fmla="*/ 201611886 h 105"/>
              <a:gd name="T2" fmla="*/ 20161149 w 65"/>
              <a:gd name="T3" fmla="*/ 221773120 h 105"/>
              <a:gd name="T4" fmla="*/ 0 w 65"/>
              <a:gd name="T5" fmla="*/ 221773120 h 105"/>
              <a:gd name="T6" fmla="*/ 20161149 w 65"/>
              <a:gd name="T7" fmla="*/ 241934303 h 105"/>
              <a:gd name="T8" fmla="*/ 20161149 w 65"/>
              <a:gd name="T9" fmla="*/ 221773120 h 105"/>
              <a:gd name="T10" fmla="*/ 40322298 w 65"/>
              <a:gd name="T11" fmla="*/ 241934303 h 105"/>
              <a:gd name="T12" fmla="*/ 40322298 w 65"/>
              <a:gd name="T13" fmla="*/ 262095487 h 105"/>
              <a:gd name="T14" fmla="*/ 60483453 w 65"/>
              <a:gd name="T15" fmla="*/ 241934303 h 105"/>
              <a:gd name="T16" fmla="*/ 80644596 w 65"/>
              <a:gd name="T17" fmla="*/ 201611886 h 105"/>
              <a:gd name="T18" fmla="*/ 100805739 w 65"/>
              <a:gd name="T19" fmla="*/ 181450703 h 105"/>
              <a:gd name="T20" fmla="*/ 141128050 w 65"/>
              <a:gd name="T21" fmla="*/ 161289519 h 105"/>
              <a:gd name="T22" fmla="*/ 161289192 w 65"/>
              <a:gd name="T23" fmla="*/ 120967152 h 105"/>
              <a:gd name="T24" fmla="*/ 161289192 w 65"/>
              <a:gd name="T25" fmla="*/ 100805943 h 105"/>
              <a:gd name="T26" fmla="*/ 161289192 w 65"/>
              <a:gd name="T27" fmla="*/ 80644759 h 105"/>
              <a:gd name="T28" fmla="*/ 141128050 w 65"/>
              <a:gd name="T29" fmla="*/ 80644759 h 105"/>
              <a:gd name="T30" fmla="*/ 161289192 w 65"/>
              <a:gd name="T31" fmla="*/ 60483576 h 105"/>
              <a:gd name="T32" fmla="*/ 141128050 w 65"/>
              <a:gd name="T33" fmla="*/ 40322380 h 105"/>
              <a:gd name="T34" fmla="*/ 141128050 w 65"/>
              <a:gd name="T35" fmla="*/ 60483576 h 105"/>
              <a:gd name="T36" fmla="*/ 100805739 w 65"/>
              <a:gd name="T37" fmla="*/ 40322380 h 105"/>
              <a:gd name="T38" fmla="*/ 80644596 w 65"/>
              <a:gd name="T39" fmla="*/ 20161190 h 105"/>
              <a:gd name="T40" fmla="*/ 60483453 w 65"/>
              <a:gd name="T41" fmla="*/ 20161190 h 105"/>
              <a:gd name="T42" fmla="*/ 60483453 w 65"/>
              <a:gd name="T43" fmla="*/ 0 h 105"/>
              <a:gd name="T44" fmla="*/ 20161149 w 65"/>
              <a:gd name="T45" fmla="*/ 20161190 h 105"/>
              <a:gd name="T46" fmla="*/ 20161149 w 65"/>
              <a:gd name="T47" fmla="*/ 60483576 h 105"/>
              <a:gd name="T48" fmla="*/ 20161149 w 65"/>
              <a:gd name="T49" fmla="*/ 100805943 h 105"/>
              <a:gd name="T50" fmla="*/ 0 w 65"/>
              <a:gd name="T51" fmla="*/ 100805943 h 105"/>
              <a:gd name="T52" fmla="*/ 0 w 65"/>
              <a:gd name="T53" fmla="*/ 120967152 h 105"/>
              <a:gd name="T54" fmla="*/ 0 w 65"/>
              <a:gd name="T55" fmla="*/ 141128335 h 105"/>
              <a:gd name="T56" fmla="*/ 0 w 65"/>
              <a:gd name="T57" fmla="*/ 161289519 h 105"/>
              <a:gd name="T58" fmla="*/ 20161149 w 65"/>
              <a:gd name="T59" fmla="*/ 181450703 h 105"/>
              <a:gd name="T60" fmla="*/ 0 w 65"/>
              <a:gd name="T61" fmla="*/ 201611886 h 10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5"/>
              <a:gd name="T94" fmla="*/ 0 h 105"/>
              <a:gd name="T95" fmla="*/ 65 w 65"/>
              <a:gd name="T96" fmla="*/ 105 h 10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5" h="105">
                <a:moveTo>
                  <a:pt x="0" y="80"/>
                </a:moveTo>
                <a:lnTo>
                  <a:pt x="8" y="88"/>
                </a:lnTo>
                <a:lnTo>
                  <a:pt x="0" y="88"/>
                </a:lnTo>
                <a:lnTo>
                  <a:pt x="8" y="96"/>
                </a:lnTo>
                <a:lnTo>
                  <a:pt x="8" y="88"/>
                </a:lnTo>
                <a:lnTo>
                  <a:pt x="16" y="96"/>
                </a:lnTo>
                <a:lnTo>
                  <a:pt x="16" y="104"/>
                </a:lnTo>
                <a:lnTo>
                  <a:pt x="24" y="96"/>
                </a:lnTo>
                <a:lnTo>
                  <a:pt x="32" y="80"/>
                </a:lnTo>
                <a:lnTo>
                  <a:pt x="40" y="72"/>
                </a:lnTo>
                <a:lnTo>
                  <a:pt x="56" y="64"/>
                </a:lnTo>
                <a:lnTo>
                  <a:pt x="64" y="48"/>
                </a:lnTo>
                <a:lnTo>
                  <a:pt x="64" y="40"/>
                </a:lnTo>
                <a:lnTo>
                  <a:pt x="64" y="32"/>
                </a:lnTo>
                <a:lnTo>
                  <a:pt x="56" y="32"/>
                </a:lnTo>
                <a:lnTo>
                  <a:pt x="64" y="24"/>
                </a:lnTo>
                <a:lnTo>
                  <a:pt x="56" y="16"/>
                </a:lnTo>
                <a:lnTo>
                  <a:pt x="56" y="24"/>
                </a:lnTo>
                <a:lnTo>
                  <a:pt x="40" y="16"/>
                </a:lnTo>
                <a:lnTo>
                  <a:pt x="32" y="8"/>
                </a:lnTo>
                <a:lnTo>
                  <a:pt x="24" y="8"/>
                </a:lnTo>
                <a:lnTo>
                  <a:pt x="24" y="0"/>
                </a:lnTo>
                <a:lnTo>
                  <a:pt x="8" y="8"/>
                </a:lnTo>
                <a:lnTo>
                  <a:pt x="8" y="24"/>
                </a:lnTo>
                <a:lnTo>
                  <a:pt x="8" y="40"/>
                </a:lnTo>
                <a:lnTo>
                  <a:pt x="0" y="40"/>
                </a:lnTo>
                <a:lnTo>
                  <a:pt x="0" y="48"/>
                </a:lnTo>
                <a:lnTo>
                  <a:pt x="0" y="56"/>
                </a:lnTo>
                <a:lnTo>
                  <a:pt x="0" y="64"/>
                </a:lnTo>
                <a:lnTo>
                  <a:pt x="8" y="72"/>
                </a:lnTo>
                <a:lnTo>
                  <a:pt x="0" y="8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21" name="Freeform 425"/>
          <p:cNvSpPr>
            <a:spLocks/>
          </p:cNvSpPr>
          <p:nvPr/>
        </p:nvSpPr>
        <p:spPr bwMode="auto">
          <a:xfrm>
            <a:off x="2887663" y="3573463"/>
            <a:ext cx="77787" cy="52387"/>
          </a:xfrm>
          <a:custGeom>
            <a:avLst/>
            <a:gdLst>
              <a:gd name="T0" fmla="*/ 0 w 49"/>
              <a:gd name="T1" fmla="*/ 0 h 33"/>
              <a:gd name="T2" fmla="*/ 0 w 49"/>
              <a:gd name="T3" fmla="*/ 20161054 h 33"/>
              <a:gd name="T4" fmla="*/ 0 w 49"/>
              <a:gd name="T5" fmla="*/ 40322109 h 33"/>
              <a:gd name="T6" fmla="*/ 0 w 49"/>
              <a:gd name="T7" fmla="*/ 60483170 h 33"/>
              <a:gd name="T8" fmla="*/ 20161120 w 49"/>
              <a:gd name="T9" fmla="*/ 60483170 h 33"/>
              <a:gd name="T10" fmla="*/ 20161120 w 49"/>
              <a:gd name="T11" fmla="*/ 80644218 h 33"/>
              <a:gd name="T12" fmla="*/ 40322241 w 49"/>
              <a:gd name="T13" fmla="*/ 60483170 h 33"/>
              <a:gd name="T14" fmla="*/ 20161120 w 49"/>
              <a:gd name="T15" fmla="*/ 60483170 h 33"/>
              <a:gd name="T16" fmla="*/ 40322241 w 49"/>
              <a:gd name="T17" fmla="*/ 60483170 h 33"/>
              <a:gd name="T18" fmla="*/ 60483367 w 49"/>
              <a:gd name="T19" fmla="*/ 60483170 h 33"/>
              <a:gd name="T20" fmla="*/ 80644481 w 49"/>
              <a:gd name="T21" fmla="*/ 60483170 h 33"/>
              <a:gd name="T22" fmla="*/ 100805595 w 49"/>
              <a:gd name="T23" fmla="*/ 60483170 h 33"/>
              <a:gd name="T24" fmla="*/ 120966734 w 49"/>
              <a:gd name="T25" fmla="*/ 60483170 h 33"/>
              <a:gd name="T26" fmla="*/ 100805595 w 49"/>
              <a:gd name="T27" fmla="*/ 20161054 h 33"/>
              <a:gd name="T28" fmla="*/ 80644481 w 49"/>
              <a:gd name="T29" fmla="*/ 20161054 h 33"/>
              <a:gd name="T30" fmla="*/ 40322241 w 49"/>
              <a:gd name="T31" fmla="*/ 0 h 33"/>
              <a:gd name="T32" fmla="*/ 0 w 49"/>
              <a:gd name="T33" fmla="*/ 0 h 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9"/>
              <a:gd name="T52" fmla="*/ 0 h 33"/>
              <a:gd name="T53" fmla="*/ 49 w 49"/>
              <a:gd name="T54" fmla="*/ 33 h 3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9" h="33">
                <a:moveTo>
                  <a:pt x="0" y="0"/>
                </a:moveTo>
                <a:lnTo>
                  <a:pt x="0" y="8"/>
                </a:lnTo>
                <a:lnTo>
                  <a:pt x="0" y="16"/>
                </a:lnTo>
                <a:lnTo>
                  <a:pt x="0" y="24"/>
                </a:lnTo>
                <a:lnTo>
                  <a:pt x="8" y="24"/>
                </a:lnTo>
                <a:lnTo>
                  <a:pt x="8" y="32"/>
                </a:lnTo>
                <a:lnTo>
                  <a:pt x="16" y="24"/>
                </a:lnTo>
                <a:lnTo>
                  <a:pt x="8" y="24"/>
                </a:lnTo>
                <a:lnTo>
                  <a:pt x="16" y="24"/>
                </a:lnTo>
                <a:lnTo>
                  <a:pt x="24" y="24"/>
                </a:lnTo>
                <a:lnTo>
                  <a:pt x="32" y="24"/>
                </a:lnTo>
                <a:lnTo>
                  <a:pt x="40" y="24"/>
                </a:lnTo>
                <a:lnTo>
                  <a:pt x="48" y="24"/>
                </a:lnTo>
                <a:lnTo>
                  <a:pt x="40" y="8"/>
                </a:lnTo>
                <a:lnTo>
                  <a:pt x="32" y="8"/>
                </a:lnTo>
                <a:lnTo>
                  <a:pt x="16" y="0"/>
                </a:lnTo>
                <a:lnTo>
                  <a:pt x="0" y="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22" name="Freeform 426"/>
          <p:cNvSpPr>
            <a:spLocks/>
          </p:cNvSpPr>
          <p:nvPr/>
        </p:nvSpPr>
        <p:spPr bwMode="auto">
          <a:xfrm>
            <a:off x="4576763" y="2849563"/>
            <a:ext cx="128587" cy="141287"/>
          </a:xfrm>
          <a:custGeom>
            <a:avLst/>
            <a:gdLst>
              <a:gd name="T0" fmla="*/ 161289362 w 81"/>
              <a:gd name="T1" fmla="*/ 221772988 h 89"/>
              <a:gd name="T2" fmla="*/ 161289362 w 81"/>
              <a:gd name="T3" fmla="*/ 201611767 h 89"/>
              <a:gd name="T4" fmla="*/ 141128198 w 81"/>
              <a:gd name="T5" fmla="*/ 181450595 h 89"/>
              <a:gd name="T6" fmla="*/ 120967034 w 81"/>
              <a:gd name="T7" fmla="*/ 161289424 h 89"/>
              <a:gd name="T8" fmla="*/ 100805845 w 81"/>
              <a:gd name="T9" fmla="*/ 141128252 h 89"/>
              <a:gd name="T10" fmla="*/ 100805845 w 81"/>
              <a:gd name="T11" fmla="*/ 120967080 h 89"/>
              <a:gd name="T12" fmla="*/ 80644681 w 81"/>
              <a:gd name="T13" fmla="*/ 100805883 h 89"/>
              <a:gd name="T14" fmla="*/ 80644681 w 81"/>
              <a:gd name="T15" fmla="*/ 80644712 h 89"/>
              <a:gd name="T16" fmla="*/ 100805845 w 81"/>
              <a:gd name="T17" fmla="*/ 100805883 h 89"/>
              <a:gd name="T18" fmla="*/ 120967034 w 81"/>
              <a:gd name="T19" fmla="*/ 100805883 h 89"/>
              <a:gd name="T20" fmla="*/ 141128198 w 81"/>
              <a:gd name="T21" fmla="*/ 80644712 h 89"/>
              <a:gd name="T22" fmla="*/ 161289362 w 81"/>
              <a:gd name="T23" fmla="*/ 100805883 h 89"/>
              <a:gd name="T24" fmla="*/ 181450526 w 81"/>
              <a:gd name="T25" fmla="*/ 100805883 h 89"/>
              <a:gd name="T26" fmla="*/ 181450526 w 81"/>
              <a:gd name="T27" fmla="*/ 80644712 h 89"/>
              <a:gd name="T28" fmla="*/ 201611690 w 81"/>
              <a:gd name="T29" fmla="*/ 80644712 h 89"/>
              <a:gd name="T30" fmla="*/ 181450526 w 81"/>
              <a:gd name="T31" fmla="*/ 80644712 h 89"/>
              <a:gd name="T32" fmla="*/ 201611690 w 81"/>
              <a:gd name="T33" fmla="*/ 80644712 h 89"/>
              <a:gd name="T34" fmla="*/ 181450526 w 81"/>
              <a:gd name="T35" fmla="*/ 80644712 h 89"/>
              <a:gd name="T36" fmla="*/ 161289362 w 81"/>
              <a:gd name="T37" fmla="*/ 60483540 h 89"/>
              <a:gd name="T38" fmla="*/ 141128198 w 81"/>
              <a:gd name="T39" fmla="*/ 60483540 h 89"/>
              <a:gd name="T40" fmla="*/ 120967034 w 81"/>
              <a:gd name="T41" fmla="*/ 20161178 h 89"/>
              <a:gd name="T42" fmla="*/ 100805845 w 81"/>
              <a:gd name="T43" fmla="*/ 0 h 89"/>
              <a:gd name="T44" fmla="*/ 80644681 w 81"/>
              <a:gd name="T45" fmla="*/ 20161178 h 89"/>
              <a:gd name="T46" fmla="*/ 60483517 w 81"/>
              <a:gd name="T47" fmla="*/ 20161178 h 89"/>
              <a:gd name="T48" fmla="*/ 60483517 w 81"/>
              <a:gd name="T49" fmla="*/ 60483540 h 89"/>
              <a:gd name="T50" fmla="*/ 40322340 w 81"/>
              <a:gd name="T51" fmla="*/ 40322356 h 89"/>
              <a:gd name="T52" fmla="*/ 40322340 w 81"/>
              <a:gd name="T53" fmla="*/ 60483540 h 89"/>
              <a:gd name="T54" fmla="*/ 0 w 81"/>
              <a:gd name="T55" fmla="*/ 80644712 h 89"/>
              <a:gd name="T56" fmla="*/ 0 w 81"/>
              <a:gd name="T57" fmla="*/ 120967080 h 89"/>
              <a:gd name="T58" fmla="*/ 20161170 w 81"/>
              <a:gd name="T59" fmla="*/ 100805883 h 89"/>
              <a:gd name="T60" fmla="*/ 40322340 w 81"/>
              <a:gd name="T61" fmla="*/ 100805883 h 89"/>
              <a:gd name="T62" fmla="*/ 40322340 w 81"/>
              <a:gd name="T63" fmla="*/ 80644712 h 89"/>
              <a:gd name="T64" fmla="*/ 40322340 w 81"/>
              <a:gd name="T65" fmla="*/ 120967080 h 89"/>
              <a:gd name="T66" fmla="*/ 60483517 w 81"/>
              <a:gd name="T67" fmla="*/ 120967080 h 89"/>
              <a:gd name="T68" fmla="*/ 60483517 w 81"/>
              <a:gd name="T69" fmla="*/ 141128252 h 89"/>
              <a:gd name="T70" fmla="*/ 80644681 w 81"/>
              <a:gd name="T71" fmla="*/ 161289424 h 89"/>
              <a:gd name="T72" fmla="*/ 100805845 w 81"/>
              <a:gd name="T73" fmla="*/ 161289424 h 89"/>
              <a:gd name="T74" fmla="*/ 120967034 w 81"/>
              <a:gd name="T75" fmla="*/ 181450595 h 89"/>
              <a:gd name="T76" fmla="*/ 161289362 w 81"/>
              <a:gd name="T77" fmla="*/ 201611767 h 89"/>
              <a:gd name="T78" fmla="*/ 161289362 w 81"/>
              <a:gd name="T79" fmla="*/ 221772988 h 8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81"/>
              <a:gd name="T121" fmla="*/ 0 h 89"/>
              <a:gd name="T122" fmla="*/ 81 w 81"/>
              <a:gd name="T123" fmla="*/ 89 h 8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81" h="89">
                <a:moveTo>
                  <a:pt x="64" y="88"/>
                </a:moveTo>
                <a:lnTo>
                  <a:pt x="64" y="80"/>
                </a:lnTo>
                <a:lnTo>
                  <a:pt x="56" y="72"/>
                </a:lnTo>
                <a:lnTo>
                  <a:pt x="48" y="64"/>
                </a:lnTo>
                <a:lnTo>
                  <a:pt x="40" y="56"/>
                </a:lnTo>
                <a:lnTo>
                  <a:pt x="40" y="48"/>
                </a:lnTo>
                <a:lnTo>
                  <a:pt x="32" y="40"/>
                </a:lnTo>
                <a:lnTo>
                  <a:pt x="32" y="32"/>
                </a:lnTo>
                <a:lnTo>
                  <a:pt x="40" y="40"/>
                </a:lnTo>
                <a:lnTo>
                  <a:pt x="48" y="40"/>
                </a:lnTo>
                <a:lnTo>
                  <a:pt x="56" y="32"/>
                </a:lnTo>
                <a:lnTo>
                  <a:pt x="64" y="40"/>
                </a:lnTo>
                <a:lnTo>
                  <a:pt x="72" y="40"/>
                </a:lnTo>
                <a:lnTo>
                  <a:pt x="72" y="32"/>
                </a:lnTo>
                <a:lnTo>
                  <a:pt x="80" y="32"/>
                </a:lnTo>
                <a:lnTo>
                  <a:pt x="72" y="32"/>
                </a:lnTo>
                <a:lnTo>
                  <a:pt x="80" y="32"/>
                </a:lnTo>
                <a:lnTo>
                  <a:pt x="72" y="32"/>
                </a:lnTo>
                <a:lnTo>
                  <a:pt x="64" y="24"/>
                </a:lnTo>
                <a:lnTo>
                  <a:pt x="56" y="24"/>
                </a:lnTo>
                <a:lnTo>
                  <a:pt x="48" y="8"/>
                </a:lnTo>
                <a:lnTo>
                  <a:pt x="40" y="0"/>
                </a:lnTo>
                <a:lnTo>
                  <a:pt x="32" y="8"/>
                </a:lnTo>
                <a:lnTo>
                  <a:pt x="24" y="8"/>
                </a:lnTo>
                <a:lnTo>
                  <a:pt x="24" y="24"/>
                </a:lnTo>
                <a:lnTo>
                  <a:pt x="16" y="16"/>
                </a:lnTo>
                <a:lnTo>
                  <a:pt x="16" y="24"/>
                </a:lnTo>
                <a:lnTo>
                  <a:pt x="0" y="32"/>
                </a:lnTo>
                <a:lnTo>
                  <a:pt x="0" y="48"/>
                </a:lnTo>
                <a:lnTo>
                  <a:pt x="8" y="40"/>
                </a:lnTo>
                <a:lnTo>
                  <a:pt x="16" y="40"/>
                </a:lnTo>
                <a:lnTo>
                  <a:pt x="16" y="32"/>
                </a:lnTo>
                <a:lnTo>
                  <a:pt x="16" y="48"/>
                </a:lnTo>
                <a:lnTo>
                  <a:pt x="24" y="48"/>
                </a:lnTo>
                <a:lnTo>
                  <a:pt x="24" y="56"/>
                </a:lnTo>
                <a:lnTo>
                  <a:pt x="32" y="64"/>
                </a:lnTo>
                <a:lnTo>
                  <a:pt x="40" y="64"/>
                </a:lnTo>
                <a:lnTo>
                  <a:pt x="48" y="72"/>
                </a:lnTo>
                <a:lnTo>
                  <a:pt x="64" y="80"/>
                </a:lnTo>
                <a:lnTo>
                  <a:pt x="64" y="88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23" name="Freeform 427"/>
          <p:cNvSpPr>
            <a:spLocks/>
          </p:cNvSpPr>
          <p:nvPr/>
        </p:nvSpPr>
        <p:spPr bwMode="auto">
          <a:xfrm>
            <a:off x="2608263" y="3776663"/>
            <a:ext cx="77787" cy="77787"/>
          </a:xfrm>
          <a:custGeom>
            <a:avLst/>
            <a:gdLst>
              <a:gd name="T0" fmla="*/ 120966734 w 49"/>
              <a:gd name="T1" fmla="*/ 80644481 h 49"/>
              <a:gd name="T2" fmla="*/ 100805595 w 49"/>
              <a:gd name="T3" fmla="*/ 60483367 h 49"/>
              <a:gd name="T4" fmla="*/ 80644481 w 49"/>
              <a:gd name="T5" fmla="*/ 20161120 h 49"/>
              <a:gd name="T6" fmla="*/ 60483367 w 49"/>
              <a:gd name="T7" fmla="*/ 20161120 h 49"/>
              <a:gd name="T8" fmla="*/ 40322241 w 49"/>
              <a:gd name="T9" fmla="*/ 20161120 h 49"/>
              <a:gd name="T10" fmla="*/ 20161120 w 49"/>
              <a:gd name="T11" fmla="*/ 0 h 49"/>
              <a:gd name="T12" fmla="*/ 0 w 49"/>
              <a:gd name="T13" fmla="*/ 0 h 49"/>
              <a:gd name="T14" fmla="*/ 0 w 49"/>
              <a:gd name="T15" fmla="*/ 60483367 h 49"/>
              <a:gd name="T16" fmla="*/ 20161120 w 49"/>
              <a:gd name="T17" fmla="*/ 80644481 h 49"/>
              <a:gd name="T18" fmla="*/ 40322241 w 49"/>
              <a:gd name="T19" fmla="*/ 80644481 h 49"/>
              <a:gd name="T20" fmla="*/ 40322241 w 49"/>
              <a:gd name="T21" fmla="*/ 60483367 h 49"/>
              <a:gd name="T22" fmla="*/ 80644481 w 49"/>
              <a:gd name="T23" fmla="*/ 100805595 h 49"/>
              <a:gd name="T24" fmla="*/ 80644481 w 49"/>
              <a:gd name="T25" fmla="*/ 120966734 h 49"/>
              <a:gd name="T26" fmla="*/ 80644481 w 49"/>
              <a:gd name="T27" fmla="*/ 100805595 h 49"/>
              <a:gd name="T28" fmla="*/ 100805595 w 49"/>
              <a:gd name="T29" fmla="*/ 100805595 h 49"/>
              <a:gd name="T30" fmla="*/ 100805595 w 49"/>
              <a:gd name="T31" fmla="*/ 120966734 h 49"/>
              <a:gd name="T32" fmla="*/ 100805595 w 49"/>
              <a:gd name="T33" fmla="*/ 100805595 h 49"/>
              <a:gd name="T34" fmla="*/ 100805595 w 49"/>
              <a:gd name="T35" fmla="*/ 80644481 h 49"/>
              <a:gd name="T36" fmla="*/ 120966734 w 49"/>
              <a:gd name="T37" fmla="*/ 80644481 h 4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9"/>
              <a:gd name="T58" fmla="*/ 0 h 49"/>
              <a:gd name="T59" fmla="*/ 49 w 49"/>
              <a:gd name="T60" fmla="*/ 49 h 4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9" h="49">
                <a:moveTo>
                  <a:pt x="48" y="32"/>
                </a:moveTo>
                <a:lnTo>
                  <a:pt x="40" y="24"/>
                </a:lnTo>
                <a:lnTo>
                  <a:pt x="32" y="8"/>
                </a:lnTo>
                <a:lnTo>
                  <a:pt x="24" y="8"/>
                </a:lnTo>
                <a:lnTo>
                  <a:pt x="16" y="8"/>
                </a:lnTo>
                <a:lnTo>
                  <a:pt x="8" y="0"/>
                </a:lnTo>
                <a:lnTo>
                  <a:pt x="0" y="0"/>
                </a:lnTo>
                <a:lnTo>
                  <a:pt x="0" y="24"/>
                </a:lnTo>
                <a:lnTo>
                  <a:pt x="8" y="32"/>
                </a:lnTo>
                <a:lnTo>
                  <a:pt x="16" y="32"/>
                </a:lnTo>
                <a:lnTo>
                  <a:pt x="16" y="24"/>
                </a:lnTo>
                <a:lnTo>
                  <a:pt x="32" y="40"/>
                </a:lnTo>
                <a:lnTo>
                  <a:pt x="32" y="48"/>
                </a:lnTo>
                <a:lnTo>
                  <a:pt x="32" y="40"/>
                </a:lnTo>
                <a:lnTo>
                  <a:pt x="40" y="40"/>
                </a:lnTo>
                <a:lnTo>
                  <a:pt x="40" y="48"/>
                </a:lnTo>
                <a:lnTo>
                  <a:pt x="40" y="40"/>
                </a:lnTo>
                <a:lnTo>
                  <a:pt x="40" y="32"/>
                </a:lnTo>
                <a:lnTo>
                  <a:pt x="48" y="32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24" name="Freeform 428"/>
          <p:cNvSpPr>
            <a:spLocks/>
          </p:cNvSpPr>
          <p:nvPr/>
        </p:nvSpPr>
        <p:spPr bwMode="auto">
          <a:xfrm>
            <a:off x="4589463" y="3471863"/>
            <a:ext cx="204787" cy="407987"/>
          </a:xfrm>
          <a:custGeom>
            <a:avLst/>
            <a:gdLst>
              <a:gd name="T0" fmla="*/ 20161197 w 129"/>
              <a:gd name="T1" fmla="*/ 20161222 h 257"/>
              <a:gd name="T2" fmla="*/ 60483599 w 129"/>
              <a:gd name="T3" fmla="*/ 0 h 257"/>
              <a:gd name="T4" fmla="*/ 322579159 w 129"/>
              <a:gd name="T5" fmla="*/ 161289775 h 257"/>
              <a:gd name="T6" fmla="*/ 322579159 w 129"/>
              <a:gd name="T7" fmla="*/ 322579551 h 257"/>
              <a:gd name="T8" fmla="*/ 302416380 w 129"/>
              <a:gd name="T9" fmla="*/ 322579551 h 257"/>
              <a:gd name="T10" fmla="*/ 282256777 w 129"/>
              <a:gd name="T11" fmla="*/ 322579551 h 257"/>
              <a:gd name="T12" fmla="*/ 282256777 w 129"/>
              <a:gd name="T13" fmla="*/ 342740766 h 257"/>
              <a:gd name="T14" fmla="*/ 262095585 w 129"/>
              <a:gd name="T15" fmla="*/ 342740766 h 257"/>
              <a:gd name="T16" fmla="*/ 262095585 w 129"/>
              <a:gd name="T17" fmla="*/ 362901982 h 257"/>
              <a:gd name="T18" fmla="*/ 262095585 w 129"/>
              <a:gd name="T19" fmla="*/ 383063198 h 257"/>
              <a:gd name="T20" fmla="*/ 241934394 w 129"/>
              <a:gd name="T21" fmla="*/ 403224414 h 257"/>
              <a:gd name="T22" fmla="*/ 241934394 w 129"/>
              <a:gd name="T23" fmla="*/ 423385728 h 257"/>
              <a:gd name="T24" fmla="*/ 262095585 w 129"/>
              <a:gd name="T25" fmla="*/ 423385728 h 257"/>
              <a:gd name="T26" fmla="*/ 262095585 w 129"/>
              <a:gd name="T27" fmla="*/ 443546944 h 257"/>
              <a:gd name="T28" fmla="*/ 262095585 w 129"/>
              <a:gd name="T29" fmla="*/ 463708160 h 257"/>
              <a:gd name="T30" fmla="*/ 262095585 w 129"/>
              <a:gd name="T31" fmla="*/ 483869376 h 257"/>
              <a:gd name="T32" fmla="*/ 262095585 w 129"/>
              <a:gd name="T33" fmla="*/ 504030591 h 257"/>
              <a:gd name="T34" fmla="*/ 262095585 w 129"/>
              <a:gd name="T35" fmla="*/ 524191807 h 257"/>
              <a:gd name="T36" fmla="*/ 241934394 w 129"/>
              <a:gd name="T37" fmla="*/ 524191807 h 257"/>
              <a:gd name="T38" fmla="*/ 221773203 w 129"/>
              <a:gd name="T39" fmla="*/ 544353023 h 257"/>
              <a:gd name="T40" fmla="*/ 221773203 w 129"/>
              <a:gd name="T41" fmla="*/ 564512651 h 257"/>
              <a:gd name="T42" fmla="*/ 201611962 w 129"/>
              <a:gd name="T43" fmla="*/ 564512651 h 257"/>
              <a:gd name="T44" fmla="*/ 161289579 w 129"/>
              <a:gd name="T45" fmla="*/ 584673867 h 257"/>
              <a:gd name="T46" fmla="*/ 161289579 w 129"/>
              <a:gd name="T47" fmla="*/ 604835082 h 257"/>
              <a:gd name="T48" fmla="*/ 141128388 w 129"/>
              <a:gd name="T49" fmla="*/ 604835082 h 257"/>
              <a:gd name="T50" fmla="*/ 120967197 w 129"/>
              <a:gd name="T51" fmla="*/ 624996298 h 257"/>
              <a:gd name="T52" fmla="*/ 80644790 w 129"/>
              <a:gd name="T53" fmla="*/ 645159101 h 257"/>
              <a:gd name="T54" fmla="*/ 60483599 w 129"/>
              <a:gd name="T55" fmla="*/ 624996298 h 257"/>
              <a:gd name="T56" fmla="*/ 60483599 w 129"/>
              <a:gd name="T57" fmla="*/ 645159101 h 257"/>
              <a:gd name="T58" fmla="*/ 40322395 w 129"/>
              <a:gd name="T59" fmla="*/ 645159101 h 257"/>
              <a:gd name="T60" fmla="*/ 20161197 w 129"/>
              <a:gd name="T61" fmla="*/ 645159101 h 257"/>
              <a:gd name="T62" fmla="*/ 40322395 w 129"/>
              <a:gd name="T63" fmla="*/ 624996298 h 257"/>
              <a:gd name="T64" fmla="*/ 20161197 w 129"/>
              <a:gd name="T65" fmla="*/ 604835082 h 257"/>
              <a:gd name="T66" fmla="*/ 0 w 129"/>
              <a:gd name="T67" fmla="*/ 564512651 h 257"/>
              <a:gd name="T68" fmla="*/ 20161197 w 129"/>
              <a:gd name="T69" fmla="*/ 544353023 h 257"/>
              <a:gd name="T70" fmla="*/ 40322395 w 129"/>
              <a:gd name="T71" fmla="*/ 544353023 h 257"/>
              <a:gd name="T72" fmla="*/ 40322395 w 129"/>
              <a:gd name="T73" fmla="*/ 524191807 h 257"/>
              <a:gd name="T74" fmla="*/ 40322395 w 129"/>
              <a:gd name="T75" fmla="*/ 483869376 h 257"/>
              <a:gd name="T76" fmla="*/ 40322395 w 129"/>
              <a:gd name="T77" fmla="*/ 463708160 h 257"/>
              <a:gd name="T78" fmla="*/ 40322395 w 129"/>
              <a:gd name="T79" fmla="*/ 443546944 h 257"/>
              <a:gd name="T80" fmla="*/ 40322395 w 129"/>
              <a:gd name="T81" fmla="*/ 423385728 h 257"/>
              <a:gd name="T82" fmla="*/ 20161197 w 129"/>
              <a:gd name="T83" fmla="*/ 403224414 h 257"/>
              <a:gd name="T84" fmla="*/ 0 w 129"/>
              <a:gd name="T85" fmla="*/ 383063198 h 257"/>
              <a:gd name="T86" fmla="*/ 0 w 129"/>
              <a:gd name="T87" fmla="*/ 342740766 h 257"/>
              <a:gd name="T88" fmla="*/ 40322395 w 129"/>
              <a:gd name="T89" fmla="*/ 302418335 h 257"/>
              <a:gd name="T90" fmla="*/ 40322395 w 129"/>
              <a:gd name="T91" fmla="*/ 161289775 h 257"/>
              <a:gd name="T92" fmla="*/ 60483599 w 129"/>
              <a:gd name="T93" fmla="*/ 141128560 h 257"/>
              <a:gd name="T94" fmla="*/ 40322395 w 129"/>
              <a:gd name="T95" fmla="*/ 100806103 h 257"/>
              <a:gd name="T96" fmla="*/ 20161197 w 129"/>
              <a:gd name="T97" fmla="*/ 20161222 h 25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29"/>
              <a:gd name="T148" fmla="*/ 0 h 257"/>
              <a:gd name="T149" fmla="*/ 129 w 129"/>
              <a:gd name="T150" fmla="*/ 257 h 25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29" h="257">
                <a:moveTo>
                  <a:pt x="8" y="8"/>
                </a:moveTo>
                <a:lnTo>
                  <a:pt x="24" y="0"/>
                </a:lnTo>
                <a:lnTo>
                  <a:pt x="128" y="64"/>
                </a:lnTo>
                <a:lnTo>
                  <a:pt x="128" y="128"/>
                </a:lnTo>
                <a:lnTo>
                  <a:pt x="120" y="128"/>
                </a:lnTo>
                <a:lnTo>
                  <a:pt x="112" y="128"/>
                </a:lnTo>
                <a:lnTo>
                  <a:pt x="112" y="136"/>
                </a:lnTo>
                <a:lnTo>
                  <a:pt x="104" y="136"/>
                </a:lnTo>
                <a:lnTo>
                  <a:pt x="104" y="144"/>
                </a:lnTo>
                <a:lnTo>
                  <a:pt x="104" y="152"/>
                </a:lnTo>
                <a:lnTo>
                  <a:pt x="96" y="160"/>
                </a:lnTo>
                <a:lnTo>
                  <a:pt x="96" y="168"/>
                </a:lnTo>
                <a:lnTo>
                  <a:pt x="104" y="168"/>
                </a:lnTo>
                <a:lnTo>
                  <a:pt x="104" y="176"/>
                </a:lnTo>
                <a:lnTo>
                  <a:pt x="104" y="184"/>
                </a:lnTo>
                <a:lnTo>
                  <a:pt x="104" y="192"/>
                </a:lnTo>
                <a:lnTo>
                  <a:pt x="104" y="200"/>
                </a:lnTo>
                <a:lnTo>
                  <a:pt x="104" y="208"/>
                </a:lnTo>
                <a:lnTo>
                  <a:pt x="96" y="208"/>
                </a:lnTo>
                <a:lnTo>
                  <a:pt x="88" y="216"/>
                </a:lnTo>
                <a:lnTo>
                  <a:pt x="88" y="224"/>
                </a:lnTo>
                <a:lnTo>
                  <a:pt x="80" y="224"/>
                </a:lnTo>
                <a:lnTo>
                  <a:pt x="64" y="232"/>
                </a:lnTo>
                <a:lnTo>
                  <a:pt x="64" y="240"/>
                </a:lnTo>
                <a:lnTo>
                  <a:pt x="56" y="240"/>
                </a:lnTo>
                <a:lnTo>
                  <a:pt x="48" y="248"/>
                </a:lnTo>
                <a:lnTo>
                  <a:pt x="32" y="256"/>
                </a:lnTo>
                <a:lnTo>
                  <a:pt x="24" y="248"/>
                </a:lnTo>
                <a:lnTo>
                  <a:pt x="24" y="256"/>
                </a:lnTo>
                <a:lnTo>
                  <a:pt x="16" y="256"/>
                </a:lnTo>
                <a:lnTo>
                  <a:pt x="8" y="256"/>
                </a:lnTo>
                <a:lnTo>
                  <a:pt x="16" y="248"/>
                </a:lnTo>
                <a:lnTo>
                  <a:pt x="8" y="240"/>
                </a:lnTo>
                <a:lnTo>
                  <a:pt x="0" y="224"/>
                </a:lnTo>
                <a:lnTo>
                  <a:pt x="8" y="216"/>
                </a:lnTo>
                <a:lnTo>
                  <a:pt x="16" y="216"/>
                </a:lnTo>
                <a:lnTo>
                  <a:pt x="16" y="208"/>
                </a:lnTo>
                <a:lnTo>
                  <a:pt x="16" y="192"/>
                </a:lnTo>
                <a:lnTo>
                  <a:pt x="16" y="184"/>
                </a:lnTo>
                <a:lnTo>
                  <a:pt x="16" y="176"/>
                </a:lnTo>
                <a:lnTo>
                  <a:pt x="16" y="168"/>
                </a:lnTo>
                <a:lnTo>
                  <a:pt x="8" y="160"/>
                </a:lnTo>
                <a:lnTo>
                  <a:pt x="0" y="152"/>
                </a:lnTo>
                <a:lnTo>
                  <a:pt x="0" y="136"/>
                </a:lnTo>
                <a:lnTo>
                  <a:pt x="16" y="120"/>
                </a:lnTo>
                <a:lnTo>
                  <a:pt x="16" y="64"/>
                </a:lnTo>
                <a:lnTo>
                  <a:pt x="24" y="56"/>
                </a:lnTo>
                <a:lnTo>
                  <a:pt x="16" y="40"/>
                </a:lnTo>
                <a:lnTo>
                  <a:pt x="8" y="8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25" name="Freeform 429"/>
          <p:cNvSpPr>
            <a:spLocks/>
          </p:cNvSpPr>
          <p:nvPr/>
        </p:nvSpPr>
        <p:spPr bwMode="auto">
          <a:xfrm>
            <a:off x="4475163" y="3725863"/>
            <a:ext cx="166687" cy="280987"/>
          </a:xfrm>
          <a:custGeom>
            <a:avLst/>
            <a:gdLst>
              <a:gd name="T0" fmla="*/ 0 w 105"/>
              <a:gd name="T1" fmla="*/ 362901828 h 177"/>
              <a:gd name="T2" fmla="*/ 0 w 105"/>
              <a:gd name="T3" fmla="*/ 342740621 h 177"/>
              <a:gd name="T4" fmla="*/ 0 w 105"/>
              <a:gd name="T5" fmla="*/ 322579414 h 177"/>
              <a:gd name="T6" fmla="*/ 0 w 105"/>
              <a:gd name="T7" fmla="*/ 302418207 h 177"/>
              <a:gd name="T8" fmla="*/ 20161190 w 105"/>
              <a:gd name="T9" fmla="*/ 282257000 h 177"/>
              <a:gd name="T10" fmla="*/ 40322380 w 105"/>
              <a:gd name="T11" fmla="*/ 282257000 h 177"/>
              <a:gd name="T12" fmla="*/ 40322380 w 105"/>
              <a:gd name="T13" fmla="*/ 262095792 h 177"/>
              <a:gd name="T14" fmla="*/ 60483576 w 105"/>
              <a:gd name="T15" fmla="*/ 282257000 h 177"/>
              <a:gd name="T16" fmla="*/ 60483576 w 105"/>
              <a:gd name="T17" fmla="*/ 302418207 h 177"/>
              <a:gd name="T18" fmla="*/ 80644759 w 105"/>
              <a:gd name="T19" fmla="*/ 282257000 h 177"/>
              <a:gd name="T20" fmla="*/ 80644759 w 105"/>
              <a:gd name="T21" fmla="*/ 262095792 h 177"/>
              <a:gd name="T22" fmla="*/ 100805943 w 105"/>
              <a:gd name="T23" fmla="*/ 241934585 h 177"/>
              <a:gd name="T24" fmla="*/ 100805943 w 105"/>
              <a:gd name="T25" fmla="*/ 221773378 h 177"/>
              <a:gd name="T26" fmla="*/ 120967152 w 105"/>
              <a:gd name="T27" fmla="*/ 201612121 h 177"/>
              <a:gd name="T28" fmla="*/ 120967152 w 105"/>
              <a:gd name="T29" fmla="*/ 181450914 h 177"/>
              <a:gd name="T30" fmla="*/ 141128335 w 105"/>
              <a:gd name="T31" fmla="*/ 161289707 h 177"/>
              <a:gd name="T32" fmla="*/ 141128335 w 105"/>
              <a:gd name="T33" fmla="*/ 141128500 h 177"/>
              <a:gd name="T34" fmla="*/ 161289519 w 105"/>
              <a:gd name="T35" fmla="*/ 141128500 h 177"/>
              <a:gd name="T36" fmla="*/ 161289519 w 105"/>
              <a:gd name="T37" fmla="*/ 120967293 h 177"/>
              <a:gd name="T38" fmla="*/ 161289519 w 105"/>
              <a:gd name="T39" fmla="*/ 100806061 h 177"/>
              <a:gd name="T40" fmla="*/ 181450703 w 105"/>
              <a:gd name="T41" fmla="*/ 80644853 h 177"/>
              <a:gd name="T42" fmla="*/ 201611886 w 105"/>
              <a:gd name="T43" fmla="*/ 40322427 h 177"/>
              <a:gd name="T44" fmla="*/ 181450703 w 105"/>
              <a:gd name="T45" fmla="*/ 40322427 h 177"/>
              <a:gd name="T46" fmla="*/ 201611886 w 105"/>
              <a:gd name="T47" fmla="*/ 0 h 177"/>
              <a:gd name="T48" fmla="*/ 221773120 w 105"/>
              <a:gd name="T49" fmla="*/ 20161213 h 177"/>
              <a:gd name="T50" fmla="*/ 221773120 w 105"/>
              <a:gd name="T51" fmla="*/ 40322427 h 177"/>
              <a:gd name="T52" fmla="*/ 221773120 w 105"/>
              <a:gd name="T53" fmla="*/ 60483646 h 177"/>
              <a:gd name="T54" fmla="*/ 221773120 w 105"/>
              <a:gd name="T55" fmla="*/ 80644853 h 177"/>
              <a:gd name="T56" fmla="*/ 221773120 w 105"/>
              <a:gd name="T57" fmla="*/ 120967293 h 177"/>
              <a:gd name="T58" fmla="*/ 221773120 w 105"/>
              <a:gd name="T59" fmla="*/ 141128500 h 177"/>
              <a:gd name="T60" fmla="*/ 201611886 w 105"/>
              <a:gd name="T61" fmla="*/ 141128500 h 177"/>
              <a:gd name="T62" fmla="*/ 181450703 w 105"/>
              <a:gd name="T63" fmla="*/ 161289707 h 177"/>
              <a:gd name="T64" fmla="*/ 201611886 w 105"/>
              <a:gd name="T65" fmla="*/ 201612121 h 177"/>
              <a:gd name="T66" fmla="*/ 221773120 w 105"/>
              <a:gd name="T67" fmla="*/ 221773378 h 177"/>
              <a:gd name="T68" fmla="*/ 201611886 w 105"/>
              <a:gd name="T69" fmla="*/ 241934585 h 177"/>
              <a:gd name="T70" fmla="*/ 181450703 w 105"/>
              <a:gd name="T71" fmla="*/ 282257000 h 177"/>
              <a:gd name="T72" fmla="*/ 181450703 w 105"/>
              <a:gd name="T73" fmla="*/ 302418207 h 177"/>
              <a:gd name="T74" fmla="*/ 201611886 w 105"/>
              <a:gd name="T75" fmla="*/ 302418207 h 177"/>
              <a:gd name="T76" fmla="*/ 201611886 w 105"/>
              <a:gd name="T77" fmla="*/ 342740621 h 177"/>
              <a:gd name="T78" fmla="*/ 221773120 w 105"/>
              <a:gd name="T79" fmla="*/ 362901828 h 177"/>
              <a:gd name="T80" fmla="*/ 241934303 w 105"/>
              <a:gd name="T81" fmla="*/ 383063035 h 177"/>
              <a:gd name="T82" fmla="*/ 262095487 w 105"/>
              <a:gd name="T83" fmla="*/ 403224243 h 177"/>
              <a:gd name="T84" fmla="*/ 262095487 w 105"/>
              <a:gd name="T85" fmla="*/ 423385549 h 177"/>
              <a:gd name="T86" fmla="*/ 262095487 w 105"/>
              <a:gd name="T87" fmla="*/ 443546756 h 177"/>
              <a:gd name="T88" fmla="*/ 241934303 w 105"/>
              <a:gd name="T89" fmla="*/ 443546756 h 177"/>
              <a:gd name="T90" fmla="*/ 221773120 w 105"/>
              <a:gd name="T91" fmla="*/ 443546756 h 177"/>
              <a:gd name="T92" fmla="*/ 201611886 w 105"/>
              <a:gd name="T93" fmla="*/ 443546756 h 177"/>
              <a:gd name="T94" fmla="*/ 181450703 w 105"/>
              <a:gd name="T95" fmla="*/ 423385549 h 177"/>
              <a:gd name="T96" fmla="*/ 161289519 w 105"/>
              <a:gd name="T97" fmla="*/ 423385549 h 177"/>
              <a:gd name="T98" fmla="*/ 141128335 w 105"/>
              <a:gd name="T99" fmla="*/ 423385549 h 177"/>
              <a:gd name="T100" fmla="*/ 120967152 w 105"/>
              <a:gd name="T101" fmla="*/ 423385549 h 177"/>
              <a:gd name="T102" fmla="*/ 100805943 w 105"/>
              <a:gd name="T103" fmla="*/ 443546756 h 177"/>
              <a:gd name="T104" fmla="*/ 40322380 w 105"/>
              <a:gd name="T105" fmla="*/ 443546756 h 177"/>
              <a:gd name="T106" fmla="*/ 40322380 w 105"/>
              <a:gd name="T107" fmla="*/ 403224243 h 177"/>
              <a:gd name="T108" fmla="*/ 40322380 w 105"/>
              <a:gd name="T109" fmla="*/ 383063035 h 177"/>
              <a:gd name="T110" fmla="*/ 20161190 w 105"/>
              <a:gd name="T111" fmla="*/ 383063035 h 177"/>
              <a:gd name="T112" fmla="*/ 20161190 w 105"/>
              <a:gd name="T113" fmla="*/ 362901828 h 177"/>
              <a:gd name="T114" fmla="*/ 0 w 105"/>
              <a:gd name="T115" fmla="*/ 362901828 h 17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05"/>
              <a:gd name="T175" fmla="*/ 0 h 177"/>
              <a:gd name="T176" fmla="*/ 105 w 105"/>
              <a:gd name="T177" fmla="*/ 177 h 17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05" h="177">
                <a:moveTo>
                  <a:pt x="0" y="144"/>
                </a:moveTo>
                <a:lnTo>
                  <a:pt x="0" y="136"/>
                </a:lnTo>
                <a:lnTo>
                  <a:pt x="0" y="128"/>
                </a:lnTo>
                <a:lnTo>
                  <a:pt x="0" y="120"/>
                </a:lnTo>
                <a:lnTo>
                  <a:pt x="8" y="112"/>
                </a:lnTo>
                <a:lnTo>
                  <a:pt x="16" y="112"/>
                </a:lnTo>
                <a:lnTo>
                  <a:pt x="16" y="104"/>
                </a:lnTo>
                <a:lnTo>
                  <a:pt x="24" y="112"/>
                </a:lnTo>
                <a:lnTo>
                  <a:pt x="24" y="120"/>
                </a:lnTo>
                <a:lnTo>
                  <a:pt x="32" y="112"/>
                </a:lnTo>
                <a:lnTo>
                  <a:pt x="32" y="104"/>
                </a:lnTo>
                <a:lnTo>
                  <a:pt x="40" y="96"/>
                </a:lnTo>
                <a:lnTo>
                  <a:pt x="40" y="88"/>
                </a:lnTo>
                <a:lnTo>
                  <a:pt x="48" y="80"/>
                </a:lnTo>
                <a:lnTo>
                  <a:pt x="48" y="72"/>
                </a:lnTo>
                <a:lnTo>
                  <a:pt x="56" y="64"/>
                </a:lnTo>
                <a:lnTo>
                  <a:pt x="56" y="56"/>
                </a:lnTo>
                <a:lnTo>
                  <a:pt x="64" y="56"/>
                </a:lnTo>
                <a:lnTo>
                  <a:pt x="64" y="48"/>
                </a:lnTo>
                <a:lnTo>
                  <a:pt x="64" y="40"/>
                </a:lnTo>
                <a:lnTo>
                  <a:pt x="72" y="32"/>
                </a:lnTo>
                <a:lnTo>
                  <a:pt x="80" y="16"/>
                </a:lnTo>
                <a:lnTo>
                  <a:pt x="72" y="16"/>
                </a:lnTo>
                <a:lnTo>
                  <a:pt x="80" y="0"/>
                </a:lnTo>
                <a:lnTo>
                  <a:pt x="88" y="8"/>
                </a:lnTo>
                <a:lnTo>
                  <a:pt x="88" y="16"/>
                </a:lnTo>
                <a:lnTo>
                  <a:pt x="88" y="24"/>
                </a:lnTo>
                <a:lnTo>
                  <a:pt x="88" y="32"/>
                </a:lnTo>
                <a:lnTo>
                  <a:pt x="88" y="48"/>
                </a:lnTo>
                <a:lnTo>
                  <a:pt x="88" y="56"/>
                </a:lnTo>
                <a:lnTo>
                  <a:pt x="80" y="56"/>
                </a:lnTo>
                <a:lnTo>
                  <a:pt x="72" y="64"/>
                </a:lnTo>
                <a:lnTo>
                  <a:pt x="80" y="80"/>
                </a:lnTo>
                <a:lnTo>
                  <a:pt x="88" y="88"/>
                </a:lnTo>
                <a:lnTo>
                  <a:pt x="80" y="96"/>
                </a:lnTo>
                <a:lnTo>
                  <a:pt x="72" y="112"/>
                </a:lnTo>
                <a:lnTo>
                  <a:pt x="72" y="120"/>
                </a:lnTo>
                <a:lnTo>
                  <a:pt x="80" y="120"/>
                </a:lnTo>
                <a:lnTo>
                  <a:pt x="80" y="136"/>
                </a:lnTo>
                <a:lnTo>
                  <a:pt x="88" y="144"/>
                </a:lnTo>
                <a:lnTo>
                  <a:pt x="96" y="152"/>
                </a:lnTo>
                <a:lnTo>
                  <a:pt x="104" y="160"/>
                </a:lnTo>
                <a:lnTo>
                  <a:pt x="104" y="168"/>
                </a:lnTo>
                <a:lnTo>
                  <a:pt x="104" y="176"/>
                </a:lnTo>
                <a:lnTo>
                  <a:pt x="96" y="176"/>
                </a:lnTo>
                <a:lnTo>
                  <a:pt x="88" y="176"/>
                </a:lnTo>
                <a:lnTo>
                  <a:pt x="80" y="176"/>
                </a:lnTo>
                <a:lnTo>
                  <a:pt x="72" y="168"/>
                </a:lnTo>
                <a:lnTo>
                  <a:pt x="64" y="168"/>
                </a:lnTo>
                <a:lnTo>
                  <a:pt x="56" y="168"/>
                </a:lnTo>
                <a:lnTo>
                  <a:pt x="48" y="168"/>
                </a:lnTo>
                <a:lnTo>
                  <a:pt x="40" y="176"/>
                </a:lnTo>
                <a:lnTo>
                  <a:pt x="16" y="176"/>
                </a:lnTo>
                <a:lnTo>
                  <a:pt x="16" y="160"/>
                </a:lnTo>
                <a:lnTo>
                  <a:pt x="16" y="152"/>
                </a:lnTo>
                <a:lnTo>
                  <a:pt x="8" y="152"/>
                </a:lnTo>
                <a:lnTo>
                  <a:pt x="8" y="144"/>
                </a:lnTo>
                <a:lnTo>
                  <a:pt x="0" y="144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26" name="Freeform 430"/>
          <p:cNvSpPr>
            <a:spLocks/>
          </p:cNvSpPr>
          <p:nvPr/>
        </p:nvSpPr>
        <p:spPr bwMode="auto">
          <a:xfrm>
            <a:off x="6342063" y="3700463"/>
            <a:ext cx="103187" cy="115887"/>
          </a:xfrm>
          <a:custGeom>
            <a:avLst/>
            <a:gdLst>
              <a:gd name="T0" fmla="*/ 80644596 w 65"/>
              <a:gd name="T1" fmla="*/ 20161161 h 73"/>
              <a:gd name="T2" fmla="*/ 80644596 w 65"/>
              <a:gd name="T3" fmla="*/ 20161161 h 73"/>
              <a:gd name="T4" fmla="*/ 60483453 w 65"/>
              <a:gd name="T5" fmla="*/ 20161161 h 73"/>
              <a:gd name="T6" fmla="*/ 40322298 w 65"/>
              <a:gd name="T7" fmla="*/ 20161161 h 73"/>
              <a:gd name="T8" fmla="*/ 20161149 w 65"/>
              <a:gd name="T9" fmla="*/ 20161161 h 73"/>
              <a:gd name="T10" fmla="*/ 0 w 65"/>
              <a:gd name="T11" fmla="*/ 40322322 h 73"/>
              <a:gd name="T12" fmla="*/ 0 w 65"/>
              <a:gd name="T13" fmla="*/ 60483489 h 73"/>
              <a:gd name="T14" fmla="*/ 0 w 65"/>
              <a:gd name="T15" fmla="*/ 80644643 h 73"/>
              <a:gd name="T16" fmla="*/ 0 w 65"/>
              <a:gd name="T17" fmla="*/ 100805798 h 73"/>
              <a:gd name="T18" fmla="*/ 0 w 65"/>
              <a:gd name="T19" fmla="*/ 120966977 h 73"/>
              <a:gd name="T20" fmla="*/ 20161149 w 65"/>
              <a:gd name="T21" fmla="*/ 161289286 h 73"/>
              <a:gd name="T22" fmla="*/ 40322298 w 65"/>
              <a:gd name="T23" fmla="*/ 161289286 h 73"/>
              <a:gd name="T24" fmla="*/ 40322298 w 65"/>
              <a:gd name="T25" fmla="*/ 181450441 h 73"/>
              <a:gd name="T26" fmla="*/ 60483453 w 65"/>
              <a:gd name="T27" fmla="*/ 181450441 h 73"/>
              <a:gd name="T28" fmla="*/ 60483453 w 65"/>
              <a:gd name="T29" fmla="*/ 161289286 h 73"/>
              <a:gd name="T30" fmla="*/ 80644596 w 65"/>
              <a:gd name="T31" fmla="*/ 161289286 h 73"/>
              <a:gd name="T32" fmla="*/ 120966907 w 65"/>
              <a:gd name="T33" fmla="*/ 161289286 h 73"/>
              <a:gd name="T34" fmla="*/ 120966907 w 65"/>
              <a:gd name="T35" fmla="*/ 141128132 h 73"/>
              <a:gd name="T36" fmla="*/ 141128050 w 65"/>
              <a:gd name="T37" fmla="*/ 141128132 h 73"/>
              <a:gd name="T38" fmla="*/ 141128050 w 65"/>
              <a:gd name="T39" fmla="*/ 120966977 h 73"/>
              <a:gd name="T40" fmla="*/ 161289192 w 65"/>
              <a:gd name="T41" fmla="*/ 100805798 h 73"/>
              <a:gd name="T42" fmla="*/ 161289192 w 65"/>
              <a:gd name="T43" fmla="*/ 80644643 h 73"/>
              <a:gd name="T44" fmla="*/ 161289192 w 65"/>
              <a:gd name="T45" fmla="*/ 60483489 h 73"/>
              <a:gd name="T46" fmla="*/ 161289192 w 65"/>
              <a:gd name="T47" fmla="*/ 40322322 h 73"/>
              <a:gd name="T48" fmla="*/ 141128050 w 65"/>
              <a:gd name="T49" fmla="*/ 20161161 h 73"/>
              <a:gd name="T50" fmla="*/ 141128050 w 65"/>
              <a:gd name="T51" fmla="*/ 0 h 73"/>
              <a:gd name="T52" fmla="*/ 120966907 w 65"/>
              <a:gd name="T53" fmla="*/ 0 h 73"/>
              <a:gd name="T54" fmla="*/ 100805739 w 65"/>
              <a:gd name="T55" fmla="*/ 0 h 73"/>
              <a:gd name="T56" fmla="*/ 100805739 w 65"/>
              <a:gd name="T57" fmla="*/ 20161161 h 73"/>
              <a:gd name="T58" fmla="*/ 80644596 w 65"/>
              <a:gd name="T59" fmla="*/ 20161161 h 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5"/>
              <a:gd name="T91" fmla="*/ 0 h 73"/>
              <a:gd name="T92" fmla="*/ 65 w 65"/>
              <a:gd name="T93" fmla="*/ 73 h 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5" h="73">
                <a:moveTo>
                  <a:pt x="32" y="8"/>
                </a:moveTo>
                <a:lnTo>
                  <a:pt x="32" y="8"/>
                </a:lnTo>
                <a:lnTo>
                  <a:pt x="24" y="8"/>
                </a:lnTo>
                <a:lnTo>
                  <a:pt x="16" y="8"/>
                </a:lnTo>
                <a:lnTo>
                  <a:pt x="8" y="8"/>
                </a:lnTo>
                <a:lnTo>
                  <a:pt x="0" y="16"/>
                </a:lnTo>
                <a:lnTo>
                  <a:pt x="0" y="24"/>
                </a:lnTo>
                <a:lnTo>
                  <a:pt x="0" y="32"/>
                </a:lnTo>
                <a:lnTo>
                  <a:pt x="0" y="40"/>
                </a:lnTo>
                <a:lnTo>
                  <a:pt x="0" y="48"/>
                </a:lnTo>
                <a:lnTo>
                  <a:pt x="8" y="64"/>
                </a:lnTo>
                <a:lnTo>
                  <a:pt x="16" y="64"/>
                </a:lnTo>
                <a:lnTo>
                  <a:pt x="16" y="72"/>
                </a:lnTo>
                <a:lnTo>
                  <a:pt x="24" y="72"/>
                </a:lnTo>
                <a:lnTo>
                  <a:pt x="24" y="64"/>
                </a:lnTo>
                <a:lnTo>
                  <a:pt x="32" y="64"/>
                </a:lnTo>
                <a:lnTo>
                  <a:pt x="48" y="64"/>
                </a:lnTo>
                <a:lnTo>
                  <a:pt x="48" y="56"/>
                </a:lnTo>
                <a:lnTo>
                  <a:pt x="56" y="56"/>
                </a:lnTo>
                <a:lnTo>
                  <a:pt x="56" y="48"/>
                </a:lnTo>
                <a:lnTo>
                  <a:pt x="64" y="40"/>
                </a:lnTo>
                <a:lnTo>
                  <a:pt x="64" y="32"/>
                </a:lnTo>
                <a:lnTo>
                  <a:pt x="64" y="24"/>
                </a:lnTo>
                <a:lnTo>
                  <a:pt x="64" y="16"/>
                </a:lnTo>
                <a:lnTo>
                  <a:pt x="56" y="8"/>
                </a:lnTo>
                <a:lnTo>
                  <a:pt x="56" y="0"/>
                </a:lnTo>
                <a:lnTo>
                  <a:pt x="48" y="0"/>
                </a:lnTo>
                <a:lnTo>
                  <a:pt x="40" y="0"/>
                </a:lnTo>
                <a:lnTo>
                  <a:pt x="40" y="8"/>
                </a:lnTo>
                <a:lnTo>
                  <a:pt x="32" y="8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27" name="Line 431"/>
          <p:cNvSpPr>
            <a:spLocks noChangeShapeType="1"/>
          </p:cNvSpPr>
          <p:nvPr/>
        </p:nvSpPr>
        <p:spPr bwMode="auto">
          <a:xfrm>
            <a:off x="4894263" y="4159250"/>
            <a:ext cx="1587" cy="23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28" name="Freeform 432"/>
          <p:cNvSpPr>
            <a:spLocks/>
          </p:cNvSpPr>
          <p:nvPr/>
        </p:nvSpPr>
        <p:spPr bwMode="auto">
          <a:xfrm>
            <a:off x="4195763" y="3675063"/>
            <a:ext cx="153987" cy="141287"/>
          </a:xfrm>
          <a:custGeom>
            <a:avLst/>
            <a:gdLst>
              <a:gd name="T0" fmla="*/ 100805916 w 97"/>
              <a:gd name="T1" fmla="*/ 221772988 h 89"/>
              <a:gd name="T2" fmla="*/ 80644738 w 97"/>
              <a:gd name="T3" fmla="*/ 221772988 h 89"/>
              <a:gd name="T4" fmla="*/ 80644738 w 97"/>
              <a:gd name="T5" fmla="*/ 201611767 h 89"/>
              <a:gd name="T6" fmla="*/ 60483559 w 97"/>
              <a:gd name="T7" fmla="*/ 201611767 h 89"/>
              <a:gd name="T8" fmla="*/ 40322369 w 97"/>
              <a:gd name="T9" fmla="*/ 201611767 h 89"/>
              <a:gd name="T10" fmla="*/ 0 w 97"/>
              <a:gd name="T11" fmla="*/ 201611767 h 89"/>
              <a:gd name="T12" fmla="*/ 20161184 w 97"/>
              <a:gd name="T13" fmla="*/ 161289424 h 89"/>
              <a:gd name="T14" fmla="*/ 20161184 w 97"/>
              <a:gd name="T15" fmla="*/ 141128252 h 89"/>
              <a:gd name="T16" fmla="*/ 20161184 w 97"/>
              <a:gd name="T17" fmla="*/ 120967080 h 89"/>
              <a:gd name="T18" fmla="*/ 40322369 w 97"/>
              <a:gd name="T19" fmla="*/ 120967080 h 89"/>
              <a:gd name="T20" fmla="*/ 40322369 w 97"/>
              <a:gd name="T21" fmla="*/ 100805883 h 89"/>
              <a:gd name="T22" fmla="*/ 60483559 w 97"/>
              <a:gd name="T23" fmla="*/ 80644712 h 89"/>
              <a:gd name="T24" fmla="*/ 80644738 w 97"/>
              <a:gd name="T25" fmla="*/ 80644712 h 89"/>
              <a:gd name="T26" fmla="*/ 100805916 w 97"/>
              <a:gd name="T27" fmla="*/ 60483540 h 89"/>
              <a:gd name="T28" fmla="*/ 100805916 w 97"/>
              <a:gd name="T29" fmla="*/ 40322356 h 89"/>
              <a:gd name="T30" fmla="*/ 120967119 w 97"/>
              <a:gd name="T31" fmla="*/ 20161178 h 89"/>
              <a:gd name="T32" fmla="*/ 141128297 w 97"/>
              <a:gd name="T33" fmla="*/ 0 h 89"/>
              <a:gd name="T34" fmla="*/ 161289475 w 97"/>
              <a:gd name="T35" fmla="*/ 0 h 89"/>
              <a:gd name="T36" fmla="*/ 181450653 w 97"/>
              <a:gd name="T37" fmla="*/ 0 h 89"/>
              <a:gd name="T38" fmla="*/ 181450653 w 97"/>
              <a:gd name="T39" fmla="*/ 20161178 h 89"/>
              <a:gd name="T40" fmla="*/ 181450653 w 97"/>
              <a:gd name="T41" fmla="*/ 40322356 h 89"/>
              <a:gd name="T42" fmla="*/ 201611832 w 97"/>
              <a:gd name="T43" fmla="*/ 40322356 h 89"/>
              <a:gd name="T44" fmla="*/ 201611832 w 97"/>
              <a:gd name="T45" fmla="*/ 60483540 h 89"/>
              <a:gd name="T46" fmla="*/ 221773059 w 97"/>
              <a:gd name="T47" fmla="*/ 80644712 h 89"/>
              <a:gd name="T48" fmla="*/ 241934238 w 97"/>
              <a:gd name="T49" fmla="*/ 80644712 h 89"/>
              <a:gd name="T50" fmla="*/ 221773059 w 97"/>
              <a:gd name="T51" fmla="*/ 100805883 h 89"/>
              <a:gd name="T52" fmla="*/ 241934238 w 97"/>
              <a:gd name="T53" fmla="*/ 141128252 h 89"/>
              <a:gd name="T54" fmla="*/ 221773059 w 97"/>
              <a:gd name="T55" fmla="*/ 141128252 h 89"/>
              <a:gd name="T56" fmla="*/ 221773059 w 97"/>
              <a:gd name="T57" fmla="*/ 161289424 h 89"/>
              <a:gd name="T58" fmla="*/ 201611832 w 97"/>
              <a:gd name="T59" fmla="*/ 161289424 h 89"/>
              <a:gd name="T60" fmla="*/ 181450653 w 97"/>
              <a:gd name="T61" fmla="*/ 161289424 h 89"/>
              <a:gd name="T62" fmla="*/ 161289475 w 97"/>
              <a:gd name="T63" fmla="*/ 161289424 h 89"/>
              <a:gd name="T64" fmla="*/ 100805916 w 97"/>
              <a:gd name="T65" fmla="*/ 161289424 h 89"/>
              <a:gd name="T66" fmla="*/ 100805916 w 97"/>
              <a:gd name="T67" fmla="*/ 181450595 h 89"/>
              <a:gd name="T68" fmla="*/ 100805916 w 97"/>
              <a:gd name="T69" fmla="*/ 201611767 h 89"/>
              <a:gd name="T70" fmla="*/ 100805916 w 97"/>
              <a:gd name="T71" fmla="*/ 221772988 h 8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7"/>
              <a:gd name="T109" fmla="*/ 0 h 89"/>
              <a:gd name="T110" fmla="*/ 97 w 97"/>
              <a:gd name="T111" fmla="*/ 89 h 8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7" h="89">
                <a:moveTo>
                  <a:pt x="40" y="88"/>
                </a:moveTo>
                <a:lnTo>
                  <a:pt x="32" y="88"/>
                </a:lnTo>
                <a:lnTo>
                  <a:pt x="32" y="80"/>
                </a:lnTo>
                <a:lnTo>
                  <a:pt x="24" y="80"/>
                </a:lnTo>
                <a:lnTo>
                  <a:pt x="16" y="80"/>
                </a:lnTo>
                <a:lnTo>
                  <a:pt x="0" y="80"/>
                </a:lnTo>
                <a:lnTo>
                  <a:pt x="8" y="64"/>
                </a:lnTo>
                <a:lnTo>
                  <a:pt x="8" y="56"/>
                </a:lnTo>
                <a:lnTo>
                  <a:pt x="8" y="48"/>
                </a:lnTo>
                <a:lnTo>
                  <a:pt x="16" y="48"/>
                </a:lnTo>
                <a:lnTo>
                  <a:pt x="16" y="40"/>
                </a:lnTo>
                <a:lnTo>
                  <a:pt x="24" y="32"/>
                </a:lnTo>
                <a:lnTo>
                  <a:pt x="32" y="32"/>
                </a:lnTo>
                <a:lnTo>
                  <a:pt x="40" y="24"/>
                </a:lnTo>
                <a:lnTo>
                  <a:pt x="40" y="16"/>
                </a:lnTo>
                <a:lnTo>
                  <a:pt x="48" y="8"/>
                </a:lnTo>
                <a:lnTo>
                  <a:pt x="56" y="0"/>
                </a:lnTo>
                <a:lnTo>
                  <a:pt x="64" y="0"/>
                </a:lnTo>
                <a:lnTo>
                  <a:pt x="72" y="0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24"/>
                </a:lnTo>
                <a:lnTo>
                  <a:pt x="88" y="32"/>
                </a:lnTo>
                <a:lnTo>
                  <a:pt x="96" y="32"/>
                </a:lnTo>
                <a:lnTo>
                  <a:pt x="88" y="40"/>
                </a:lnTo>
                <a:lnTo>
                  <a:pt x="96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72" y="64"/>
                </a:lnTo>
                <a:lnTo>
                  <a:pt x="64" y="64"/>
                </a:lnTo>
                <a:lnTo>
                  <a:pt x="40" y="64"/>
                </a:lnTo>
                <a:lnTo>
                  <a:pt x="40" y="72"/>
                </a:lnTo>
                <a:lnTo>
                  <a:pt x="40" y="80"/>
                </a:lnTo>
                <a:lnTo>
                  <a:pt x="40" y="88"/>
                </a:lnTo>
              </a:path>
            </a:pathLst>
          </a:custGeom>
          <a:solidFill>
            <a:srgbClr val="66FF99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29" name="Freeform 433"/>
          <p:cNvSpPr>
            <a:spLocks/>
          </p:cNvSpPr>
          <p:nvPr/>
        </p:nvSpPr>
        <p:spPr bwMode="auto">
          <a:xfrm>
            <a:off x="4195763" y="3675063"/>
            <a:ext cx="153987" cy="141287"/>
          </a:xfrm>
          <a:custGeom>
            <a:avLst/>
            <a:gdLst>
              <a:gd name="T0" fmla="*/ 100805916 w 97"/>
              <a:gd name="T1" fmla="*/ 221772988 h 89"/>
              <a:gd name="T2" fmla="*/ 80644738 w 97"/>
              <a:gd name="T3" fmla="*/ 221772988 h 89"/>
              <a:gd name="T4" fmla="*/ 80644738 w 97"/>
              <a:gd name="T5" fmla="*/ 201611767 h 89"/>
              <a:gd name="T6" fmla="*/ 60483559 w 97"/>
              <a:gd name="T7" fmla="*/ 201611767 h 89"/>
              <a:gd name="T8" fmla="*/ 40322369 w 97"/>
              <a:gd name="T9" fmla="*/ 201611767 h 89"/>
              <a:gd name="T10" fmla="*/ 0 w 97"/>
              <a:gd name="T11" fmla="*/ 201611767 h 89"/>
              <a:gd name="T12" fmla="*/ 20161184 w 97"/>
              <a:gd name="T13" fmla="*/ 161289424 h 89"/>
              <a:gd name="T14" fmla="*/ 20161184 w 97"/>
              <a:gd name="T15" fmla="*/ 141128252 h 89"/>
              <a:gd name="T16" fmla="*/ 20161184 w 97"/>
              <a:gd name="T17" fmla="*/ 120967080 h 89"/>
              <a:gd name="T18" fmla="*/ 40322369 w 97"/>
              <a:gd name="T19" fmla="*/ 120967080 h 89"/>
              <a:gd name="T20" fmla="*/ 40322369 w 97"/>
              <a:gd name="T21" fmla="*/ 100805883 h 89"/>
              <a:gd name="T22" fmla="*/ 60483559 w 97"/>
              <a:gd name="T23" fmla="*/ 80644712 h 89"/>
              <a:gd name="T24" fmla="*/ 80644738 w 97"/>
              <a:gd name="T25" fmla="*/ 80644712 h 89"/>
              <a:gd name="T26" fmla="*/ 100805916 w 97"/>
              <a:gd name="T27" fmla="*/ 60483540 h 89"/>
              <a:gd name="T28" fmla="*/ 100805916 w 97"/>
              <a:gd name="T29" fmla="*/ 40322356 h 89"/>
              <a:gd name="T30" fmla="*/ 120967119 w 97"/>
              <a:gd name="T31" fmla="*/ 20161178 h 89"/>
              <a:gd name="T32" fmla="*/ 141128297 w 97"/>
              <a:gd name="T33" fmla="*/ 0 h 89"/>
              <a:gd name="T34" fmla="*/ 161289475 w 97"/>
              <a:gd name="T35" fmla="*/ 0 h 89"/>
              <a:gd name="T36" fmla="*/ 181450653 w 97"/>
              <a:gd name="T37" fmla="*/ 0 h 89"/>
              <a:gd name="T38" fmla="*/ 181450653 w 97"/>
              <a:gd name="T39" fmla="*/ 20161178 h 89"/>
              <a:gd name="T40" fmla="*/ 181450653 w 97"/>
              <a:gd name="T41" fmla="*/ 40322356 h 89"/>
              <a:gd name="T42" fmla="*/ 201611832 w 97"/>
              <a:gd name="T43" fmla="*/ 40322356 h 89"/>
              <a:gd name="T44" fmla="*/ 201611832 w 97"/>
              <a:gd name="T45" fmla="*/ 60483540 h 89"/>
              <a:gd name="T46" fmla="*/ 221773059 w 97"/>
              <a:gd name="T47" fmla="*/ 80644712 h 89"/>
              <a:gd name="T48" fmla="*/ 241934238 w 97"/>
              <a:gd name="T49" fmla="*/ 80644712 h 89"/>
              <a:gd name="T50" fmla="*/ 221773059 w 97"/>
              <a:gd name="T51" fmla="*/ 100805883 h 89"/>
              <a:gd name="T52" fmla="*/ 241934238 w 97"/>
              <a:gd name="T53" fmla="*/ 141128252 h 89"/>
              <a:gd name="T54" fmla="*/ 221773059 w 97"/>
              <a:gd name="T55" fmla="*/ 141128252 h 89"/>
              <a:gd name="T56" fmla="*/ 221773059 w 97"/>
              <a:gd name="T57" fmla="*/ 161289424 h 89"/>
              <a:gd name="T58" fmla="*/ 201611832 w 97"/>
              <a:gd name="T59" fmla="*/ 161289424 h 89"/>
              <a:gd name="T60" fmla="*/ 181450653 w 97"/>
              <a:gd name="T61" fmla="*/ 161289424 h 89"/>
              <a:gd name="T62" fmla="*/ 161289475 w 97"/>
              <a:gd name="T63" fmla="*/ 161289424 h 89"/>
              <a:gd name="T64" fmla="*/ 100805916 w 97"/>
              <a:gd name="T65" fmla="*/ 161289424 h 89"/>
              <a:gd name="T66" fmla="*/ 100805916 w 97"/>
              <a:gd name="T67" fmla="*/ 181450595 h 89"/>
              <a:gd name="T68" fmla="*/ 100805916 w 97"/>
              <a:gd name="T69" fmla="*/ 201611767 h 89"/>
              <a:gd name="T70" fmla="*/ 100805916 w 97"/>
              <a:gd name="T71" fmla="*/ 221772988 h 8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7"/>
              <a:gd name="T109" fmla="*/ 0 h 89"/>
              <a:gd name="T110" fmla="*/ 97 w 97"/>
              <a:gd name="T111" fmla="*/ 89 h 8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7" h="89">
                <a:moveTo>
                  <a:pt x="40" y="88"/>
                </a:moveTo>
                <a:lnTo>
                  <a:pt x="32" y="88"/>
                </a:lnTo>
                <a:lnTo>
                  <a:pt x="32" y="80"/>
                </a:lnTo>
                <a:lnTo>
                  <a:pt x="24" y="80"/>
                </a:lnTo>
                <a:lnTo>
                  <a:pt x="16" y="80"/>
                </a:lnTo>
                <a:lnTo>
                  <a:pt x="0" y="80"/>
                </a:lnTo>
                <a:lnTo>
                  <a:pt x="8" y="64"/>
                </a:lnTo>
                <a:lnTo>
                  <a:pt x="8" y="56"/>
                </a:lnTo>
                <a:lnTo>
                  <a:pt x="8" y="48"/>
                </a:lnTo>
                <a:lnTo>
                  <a:pt x="16" y="48"/>
                </a:lnTo>
                <a:lnTo>
                  <a:pt x="16" y="40"/>
                </a:lnTo>
                <a:lnTo>
                  <a:pt x="24" y="32"/>
                </a:lnTo>
                <a:lnTo>
                  <a:pt x="32" y="32"/>
                </a:lnTo>
                <a:lnTo>
                  <a:pt x="40" y="24"/>
                </a:lnTo>
                <a:lnTo>
                  <a:pt x="40" y="16"/>
                </a:lnTo>
                <a:lnTo>
                  <a:pt x="48" y="8"/>
                </a:lnTo>
                <a:lnTo>
                  <a:pt x="56" y="0"/>
                </a:lnTo>
                <a:lnTo>
                  <a:pt x="64" y="0"/>
                </a:lnTo>
                <a:lnTo>
                  <a:pt x="72" y="0"/>
                </a:lnTo>
                <a:lnTo>
                  <a:pt x="72" y="8"/>
                </a:lnTo>
                <a:lnTo>
                  <a:pt x="72" y="16"/>
                </a:lnTo>
                <a:lnTo>
                  <a:pt x="80" y="16"/>
                </a:lnTo>
                <a:lnTo>
                  <a:pt x="80" y="24"/>
                </a:lnTo>
                <a:lnTo>
                  <a:pt x="88" y="32"/>
                </a:lnTo>
                <a:lnTo>
                  <a:pt x="96" y="32"/>
                </a:lnTo>
                <a:lnTo>
                  <a:pt x="88" y="40"/>
                </a:lnTo>
                <a:lnTo>
                  <a:pt x="96" y="56"/>
                </a:lnTo>
                <a:lnTo>
                  <a:pt x="88" y="56"/>
                </a:lnTo>
                <a:lnTo>
                  <a:pt x="88" y="64"/>
                </a:lnTo>
                <a:lnTo>
                  <a:pt x="80" y="64"/>
                </a:lnTo>
                <a:lnTo>
                  <a:pt x="72" y="64"/>
                </a:lnTo>
                <a:lnTo>
                  <a:pt x="64" y="64"/>
                </a:lnTo>
                <a:lnTo>
                  <a:pt x="40" y="64"/>
                </a:lnTo>
                <a:lnTo>
                  <a:pt x="40" y="72"/>
                </a:lnTo>
                <a:lnTo>
                  <a:pt x="40" y="80"/>
                </a:lnTo>
                <a:lnTo>
                  <a:pt x="40" y="88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30" name="Freeform 434"/>
          <p:cNvSpPr>
            <a:spLocks/>
          </p:cNvSpPr>
          <p:nvPr/>
        </p:nvSpPr>
        <p:spPr bwMode="auto">
          <a:xfrm>
            <a:off x="4767263" y="2925763"/>
            <a:ext cx="115887" cy="90487"/>
          </a:xfrm>
          <a:custGeom>
            <a:avLst/>
            <a:gdLst>
              <a:gd name="T0" fmla="*/ 20161161 w 73"/>
              <a:gd name="T1" fmla="*/ 120966849 h 57"/>
              <a:gd name="T2" fmla="*/ 20161161 w 73"/>
              <a:gd name="T3" fmla="*/ 120966849 h 57"/>
              <a:gd name="T4" fmla="*/ 20161161 w 73"/>
              <a:gd name="T5" fmla="*/ 100805691 h 57"/>
              <a:gd name="T6" fmla="*/ 0 w 73"/>
              <a:gd name="T7" fmla="*/ 80644558 h 57"/>
              <a:gd name="T8" fmla="*/ 20161161 w 73"/>
              <a:gd name="T9" fmla="*/ 40322279 h 57"/>
              <a:gd name="T10" fmla="*/ 0 w 73"/>
              <a:gd name="T11" fmla="*/ 20161139 h 57"/>
              <a:gd name="T12" fmla="*/ 20161161 w 73"/>
              <a:gd name="T13" fmla="*/ 0 h 57"/>
              <a:gd name="T14" fmla="*/ 40322322 w 73"/>
              <a:gd name="T15" fmla="*/ 0 h 57"/>
              <a:gd name="T16" fmla="*/ 40322322 w 73"/>
              <a:gd name="T17" fmla="*/ 20161139 h 57"/>
              <a:gd name="T18" fmla="*/ 60483489 w 73"/>
              <a:gd name="T19" fmla="*/ 20161139 h 57"/>
              <a:gd name="T20" fmla="*/ 80644643 w 73"/>
              <a:gd name="T21" fmla="*/ 20161139 h 57"/>
              <a:gd name="T22" fmla="*/ 100805798 w 73"/>
              <a:gd name="T23" fmla="*/ 0 h 57"/>
              <a:gd name="T24" fmla="*/ 120966977 w 73"/>
              <a:gd name="T25" fmla="*/ 0 h 57"/>
              <a:gd name="T26" fmla="*/ 141128132 w 73"/>
              <a:gd name="T27" fmla="*/ 0 h 57"/>
              <a:gd name="T28" fmla="*/ 161289286 w 73"/>
              <a:gd name="T29" fmla="*/ 0 h 57"/>
              <a:gd name="T30" fmla="*/ 181450441 w 73"/>
              <a:gd name="T31" fmla="*/ 0 h 57"/>
              <a:gd name="T32" fmla="*/ 181450441 w 73"/>
              <a:gd name="T33" fmla="*/ 20161139 h 57"/>
              <a:gd name="T34" fmla="*/ 181450441 w 73"/>
              <a:gd name="T35" fmla="*/ 40322279 h 57"/>
              <a:gd name="T36" fmla="*/ 161289286 w 73"/>
              <a:gd name="T37" fmla="*/ 40322279 h 57"/>
              <a:gd name="T38" fmla="*/ 141128132 w 73"/>
              <a:gd name="T39" fmla="*/ 100805691 h 57"/>
              <a:gd name="T40" fmla="*/ 161289286 w 73"/>
              <a:gd name="T41" fmla="*/ 120966849 h 57"/>
              <a:gd name="T42" fmla="*/ 161289286 w 73"/>
              <a:gd name="T43" fmla="*/ 100805691 h 57"/>
              <a:gd name="T44" fmla="*/ 141128132 w 73"/>
              <a:gd name="T45" fmla="*/ 120966849 h 57"/>
              <a:gd name="T46" fmla="*/ 120966977 w 73"/>
              <a:gd name="T47" fmla="*/ 120966849 h 57"/>
              <a:gd name="T48" fmla="*/ 100805798 w 73"/>
              <a:gd name="T49" fmla="*/ 120966849 h 57"/>
              <a:gd name="T50" fmla="*/ 80644643 w 73"/>
              <a:gd name="T51" fmla="*/ 141127982 h 57"/>
              <a:gd name="T52" fmla="*/ 80644643 w 73"/>
              <a:gd name="T53" fmla="*/ 120966849 h 57"/>
              <a:gd name="T54" fmla="*/ 60483489 w 73"/>
              <a:gd name="T55" fmla="*/ 120966849 h 57"/>
              <a:gd name="T56" fmla="*/ 40322322 w 73"/>
              <a:gd name="T57" fmla="*/ 141127982 h 57"/>
              <a:gd name="T58" fmla="*/ 20161161 w 73"/>
              <a:gd name="T59" fmla="*/ 120966849 h 5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73"/>
              <a:gd name="T91" fmla="*/ 0 h 57"/>
              <a:gd name="T92" fmla="*/ 73 w 73"/>
              <a:gd name="T93" fmla="*/ 57 h 5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73" h="57">
                <a:moveTo>
                  <a:pt x="8" y="48"/>
                </a:moveTo>
                <a:lnTo>
                  <a:pt x="8" y="48"/>
                </a:lnTo>
                <a:lnTo>
                  <a:pt x="8" y="40"/>
                </a:lnTo>
                <a:lnTo>
                  <a:pt x="0" y="32"/>
                </a:lnTo>
                <a:lnTo>
                  <a:pt x="8" y="16"/>
                </a:lnTo>
                <a:lnTo>
                  <a:pt x="0" y="8"/>
                </a:lnTo>
                <a:lnTo>
                  <a:pt x="8" y="0"/>
                </a:lnTo>
                <a:lnTo>
                  <a:pt x="16" y="0"/>
                </a:lnTo>
                <a:lnTo>
                  <a:pt x="16" y="8"/>
                </a:lnTo>
                <a:lnTo>
                  <a:pt x="24" y="8"/>
                </a:lnTo>
                <a:lnTo>
                  <a:pt x="32" y="8"/>
                </a:lnTo>
                <a:lnTo>
                  <a:pt x="40" y="0"/>
                </a:lnTo>
                <a:lnTo>
                  <a:pt x="48" y="0"/>
                </a:lnTo>
                <a:lnTo>
                  <a:pt x="56" y="0"/>
                </a:lnTo>
                <a:lnTo>
                  <a:pt x="64" y="0"/>
                </a:lnTo>
                <a:lnTo>
                  <a:pt x="72" y="0"/>
                </a:lnTo>
                <a:lnTo>
                  <a:pt x="72" y="8"/>
                </a:lnTo>
                <a:lnTo>
                  <a:pt x="72" y="16"/>
                </a:lnTo>
                <a:lnTo>
                  <a:pt x="64" y="16"/>
                </a:lnTo>
                <a:lnTo>
                  <a:pt x="56" y="40"/>
                </a:lnTo>
                <a:lnTo>
                  <a:pt x="64" y="48"/>
                </a:lnTo>
                <a:lnTo>
                  <a:pt x="64" y="40"/>
                </a:lnTo>
                <a:lnTo>
                  <a:pt x="56" y="48"/>
                </a:lnTo>
                <a:lnTo>
                  <a:pt x="48" y="48"/>
                </a:lnTo>
                <a:lnTo>
                  <a:pt x="40" y="48"/>
                </a:lnTo>
                <a:lnTo>
                  <a:pt x="32" y="56"/>
                </a:lnTo>
                <a:lnTo>
                  <a:pt x="32" y="48"/>
                </a:lnTo>
                <a:lnTo>
                  <a:pt x="24" y="48"/>
                </a:lnTo>
                <a:lnTo>
                  <a:pt x="16" y="56"/>
                </a:lnTo>
                <a:lnTo>
                  <a:pt x="8" y="48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31" name="Freeform 435"/>
          <p:cNvSpPr>
            <a:spLocks/>
          </p:cNvSpPr>
          <p:nvPr/>
        </p:nvSpPr>
        <p:spPr bwMode="auto">
          <a:xfrm>
            <a:off x="4627563" y="2900363"/>
            <a:ext cx="77787" cy="77787"/>
          </a:xfrm>
          <a:custGeom>
            <a:avLst/>
            <a:gdLst>
              <a:gd name="T0" fmla="*/ 80644481 w 49"/>
              <a:gd name="T1" fmla="*/ 120966734 h 49"/>
              <a:gd name="T2" fmla="*/ 80644481 w 49"/>
              <a:gd name="T3" fmla="*/ 100805595 h 49"/>
              <a:gd name="T4" fmla="*/ 100805595 w 49"/>
              <a:gd name="T5" fmla="*/ 100805595 h 49"/>
              <a:gd name="T6" fmla="*/ 100805595 w 49"/>
              <a:gd name="T7" fmla="*/ 80644481 h 49"/>
              <a:gd name="T8" fmla="*/ 120966734 w 49"/>
              <a:gd name="T9" fmla="*/ 80644481 h 49"/>
              <a:gd name="T10" fmla="*/ 100805595 w 49"/>
              <a:gd name="T11" fmla="*/ 60483367 h 49"/>
              <a:gd name="T12" fmla="*/ 120966734 w 49"/>
              <a:gd name="T13" fmla="*/ 60483367 h 49"/>
              <a:gd name="T14" fmla="*/ 100805595 w 49"/>
              <a:gd name="T15" fmla="*/ 40322241 h 49"/>
              <a:gd name="T16" fmla="*/ 100805595 w 49"/>
              <a:gd name="T17" fmla="*/ 20161120 h 49"/>
              <a:gd name="T18" fmla="*/ 80644481 w 49"/>
              <a:gd name="T19" fmla="*/ 20161120 h 49"/>
              <a:gd name="T20" fmla="*/ 60483367 w 49"/>
              <a:gd name="T21" fmla="*/ 0 h 49"/>
              <a:gd name="T22" fmla="*/ 40322241 w 49"/>
              <a:gd name="T23" fmla="*/ 20161120 h 49"/>
              <a:gd name="T24" fmla="*/ 20161120 w 49"/>
              <a:gd name="T25" fmla="*/ 20161120 h 49"/>
              <a:gd name="T26" fmla="*/ 0 w 49"/>
              <a:gd name="T27" fmla="*/ 0 h 49"/>
              <a:gd name="T28" fmla="*/ 0 w 49"/>
              <a:gd name="T29" fmla="*/ 20161120 h 49"/>
              <a:gd name="T30" fmla="*/ 20161120 w 49"/>
              <a:gd name="T31" fmla="*/ 40322241 h 49"/>
              <a:gd name="T32" fmla="*/ 20161120 w 49"/>
              <a:gd name="T33" fmla="*/ 60483367 h 49"/>
              <a:gd name="T34" fmla="*/ 40322241 w 49"/>
              <a:gd name="T35" fmla="*/ 80644481 h 49"/>
              <a:gd name="T36" fmla="*/ 60483367 w 49"/>
              <a:gd name="T37" fmla="*/ 100805595 h 49"/>
              <a:gd name="T38" fmla="*/ 80644481 w 49"/>
              <a:gd name="T39" fmla="*/ 120966734 h 4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9"/>
              <a:gd name="T61" fmla="*/ 0 h 49"/>
              <a:gd name="T62" fmla="*/ 49 w 49"/>
              <a:gd name="T63" fmla="*/ 49 h 4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9" h="49">
                <a:moveTo>
                  <a:pt x="32" y="48"/>
                </a:moveTo>
                <a:lnTo>
                  <a:pt x="32" y="40"/>
                </a:lnTo>
                <a:lnTo>
                  <a:pt x="40" y="40"/>
                </a:lnTo>
                <a:lnTo>
                  <a:pt x="40" y="32"/>
                </a:lnTo>
                <a:lnTo>
                  <a:pt x="48" y="32"/>
                </a:lnTo>
                <a:lnTo>
                  <a:pt x="40" y="24"/>
                </a:lnTo>
                <a:lnTo>
                  <a:pt x="48" y="24"/>
                </a:lnTo>
                <a:lnTo>
                  <a:pt x="40" y="16"/>
                </a:lnTo>
                <a:lnTo>
                  <a:pt x="40" y="8"/>
                </a:lnTo>
                <a:lnTo>
                  <a:pt x="32" y="8"/>
                </a:lnTo>
                <a:lnTo>
                  <a:pt x="24" y="0"/>
                </a:lnTo>
                <a:lnTo>
                  <a:pt x="16" y="8"/>
                </a:lnTo>
                <a:lnTo>
                  <a:pt x="8" y="8"/>
                </a:lnTo>
                <a:lnTo>
                  <a:pt x="0" y="0"/>
                </a:lnTo>
                <a:lnTo>
                  <a:pt x="0" y="8"/>
                </a:lnTo>
                <a:lnTo>
                  <a:pt x="8" y="16"/>
                </a:lnTo>
                <a:lnTo>
                  <a:pt x="8" y="24"/>
                </a:lnTo>
                <a:lnTo>
                  <a:pt x="16" y="32"/>
                </a:lnTo>
                <a:lnTo>
                  <a:pt x="24" y="40"/>
                </a:lnTo>
                <a:lnTo>
                  <a:pt x="32" y="48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32" name="Freeform 436"/>
          <p:cNvSpPr>
            <a:spLocks/>
          </p:cNvSpPr>
          <p:nvPr/>
        </p:nvSpPr>
        <p:spPr bwMode="auto">
          <a:xfrm>
            <a:off x="2925763" y="4322763"/>
            <a:ext cx="242887" cy="293687"/>
          </a:xfrm>
          <a:custGeom>
            <a:avLst/>
            <a:gdLst>
              <a:gd name="T0" fmla="*/ 362901707 w 153"/>
              <a:gd name="T1" fmla="*/ 362901862 h 185"/>
              <a:gd name="T2" fmla="*/ 383062908 w 153"/>
              <a:gd name="T3" fmla="*/ 362901862 h 185"/>
              <a:gd name="T4" fmla="*/ 362901707 w 153"/>
              <a:gd name="T5" fmla="*/ 342740653 h 185"/>
              <a:gd name="T6" fmla="*/ 383062908 w 153"/>
              <a:gd name="T7" fmla="*/ 302418235 h 185"/>
              <a:gd name="T8" fmla="*/ 383062908 w 153"/>
              <a:gd name="T9" fmla="*/ 282257026 h 185"/>
              <a:gd name="T10" fmla="*/ 362901707 w 153"/>
              <a:gd name="T11" fmla="*/ 262095817 h 185"/>
              <a:gd name="T12" fmla="*/ 342740507 w 153"/>
              <a:gd name="T13" fmla="*/ 241934608 h 185"/>
              <a:gd name="T14" fmla="*/ 362901707 w 153"/>
              <a:gd name="T15" fmla="*/ 221773398 h 185"/>
              <a:gd name="T16" fmla="*/ 302418106 w 153"/>
              <a:gd name="T17" fmla="*/ 221773398 h 185"/>
              <a:gd name="T18" fmla="*/ 302418106 w 153"/>
              <a:gd name="T19" fmla="*/ 181450931 h 185"/>
              <a:gd name="T20" fmla="*/ 302418106 w 153"/>
              <a:gd name="T21" fmla="*/ 161289722 h 185"/>
              <a:gd name="T22" fmla="*/ 302418106 w 153"/>
              <a:gd name="T23" fmla="*/ 141128513 h 185"/>
              <a:gd name="T24" fmla="*/ 282256906 w 153"/>
              <a:gd name="T25" fmla="*/ 120967304 h 185"/>
              <a:gd name="T26" fmla="*/ 262095705 w 153"/>
              <a:gd name="T27" fmla="*/ 120967304 h 185"/>
              <a:gd name="T28" fmla="*/ 241934505 w 153"/>
              <a:gd name="T29" fmla="*/ 120967304 h 185"/>
              <a:gd name="T30" fmla="*/ 221773304 w 153"/>
              <a:gd name="T31" fmla="*/ 100806070 h 185"/>
              <a:gd name="T32" fmla="*/ 201612054 w 153"/>
              <a:gd name="T33" fmla="*/ 80644861 h 185"/>
              <a:gd name="T34" fmla="*/ 181450854 w 153"/>
              <a:gd name="T35" fmla="*/ 60483652 h 185"/>
              <a:gd name="T36" fmla="*/ 161289653 w 153"/>
              <a:gd name="T37" fmla="*/ 60483652 h 185"/>
              <a:gd name="T38" fmla="*/ 141128453 w 153"/>
              <a:gd name="T39" fmla="*/ 60483652 h 185"/>
              <a:gd name="T40" fmla="*/ 120967252 w 153"/>
              <a:gd name="T41" fmla="*/ 40322430 h 185"/>
              <a:gd name="T42" fmla="*/ 141128453 w 153"/>
              <a:gd name="T43" fmla="*/ 20161215 h 185"/>
              <a:gd name="T44" fmla="*/ 141128453 w 153"/>
              <a:gd name="T45" fmla="*/ 0 h 185"/>
              <a:gd name="T46" fmla="*/ 120967252 w 153"/>
              <a:gd name="T47" fmla="*/ 0 h 185"/>
              <a:gd name="T48" fmla="*/ 80644827 w 153"/>
              <a:gd name="T49" fmla="*/ 20161215 h 185"/>
              <a:gd name="T50" fmla="*/ 40322413 w 153"/>
              <a:gd name="T51" fmla="*/ 60483652 h 185"/>
              <a:gd name="T52" fmla="*/ 20161207 w 153"/>
              <a:gd name="T53" fmla="*/ 80644861 h 185"/>
              <a:gd name="T54" fmla="*/ 0 w 153"/>
              <a:gd name="T55" fmla="*/ 60483652 h 185"/>
              <a:gd name="T56" fmla="*/ 20161207 w 153"/>
              <a:gd name="T57" fmla="*/ 100806070 h 185"/>
              <a:gd name="T58" fmla="*/ 0 w 153"/>
              <a:gd name="T59" fmla="*/ 141128513 h 185"/>
              <a:gd name="T60" fmla="*/ 0 w 153"/>
              <a:gd name="T61" fmla="*/ 161289722 h 185"/>
              <a:gd name="T62" fmla="*/ 20161207 w 153"/>
              <a:gd name="T63" fmla="*/ 181450931 h 185"/>
              <a:gd name="T64" fmla="*/ 20161207 w 153"/>
              <a:gd name="T65" fmla="*/ 201612140 h 185"/>
              <a:gd name="T66" fmla="*/ 20161207 w 153"/>
              <a:gd name="T67" fmla="*/ 221773398 h 185"/>
              <a:gd name="T68" fmla="*/ 20161207 w 153"/>
              <a:gd name="T69" fmla="*/ 241934608 h 185"/>
              <a:gd name="T70" fmla="*/ 0 w 153"/>
              <a:gd name="T71" fmla="*/ 262095817 h 185"/>
              <a:gd name="T72" fmla="*/ 0 w 153"/>
              <a:gd name="T73" fmla="*/ 282257026 h 185"/>
              <a:gd name="T74" fmla="*/ 20161207 w 153"/>
              <a:gd name="T75" fmla="*/ 322579444 h 185"/>
              <a:gd name="T76" fmla="*/ 40322413 w 153"/>
              <a:gd name="T77" fmla="*/ 342740653 h 185"/>
              <a:gd name="T78" fmla="*/ 40322413 w 153"/>
              <a:gd name="T79" fmla="*/ 362901862 h 185"/>
              <a:gd name="T80" fmla="*/ 60483626 w 153"/>
              <a:gd name="T81" fmla="*/ 403224280 h 185"/>
              <a:gd name="T82" fmla="*/ 60483626 w 153"/>
              <a:gd name="T83" fmla="*/ 423385588 h 185"/>
              <a:gd name="T84" fmla="*/ 60483626 w 153"/>
              <a:gd name="T85" fmla="*/ 463708006 h 185"/>
              <a:gd name="T86" fmla="*/ 80644827 w 153"/>
              <a:gd name="T87" fmla="*/ 463708006 h 185"/>
              <a:gd name="T88" fmla="*/ 100806027 w 153"/>
              <a:gd name="T89" fmla="*/ 443546797 h 185"/>
              <a:gd name="T90" fmla="*/ 141128453 w 153"/>
              <a:gd name="T91" fmla="*/ 443546797 h 185"/>
              <a:gd name="T92" fmla="*/ 161289653 w 153"/>
              <a:gd name="T93" fmla="*/ 443546797 h 185"/>
              <a:gd name="T94" fmla="*/ 161289653 w 153"/>
              <a:gd name="T95" fmla="*/ 463708006 h 185"/>
              <a:gd name="T96" fmla="*/ 181450854 w 153"/>
              <a:gd name="T97" fmla="*/ 463708006 h 185"/>
              <a:gd name="T98" fmla="*/ 181450854 w 153"/>
              <a:gd name="T99" fmla="*/ 443546797 h 185"/>
              <a:gd name="T100" fmla="*/ 241934505 w 153"/>
              <a:gd name="T101" fmla="*/ 443546797 h 185"/>
              <a:gd name="T102" fmla="*/ 262095705 w 153"/>
              <a:gd name="T103" fmla="*/ 403224280 h 185"/>
              <a:gd name="T104" fmla="*/ 262095705 w 153"/>
              <a:gd name="T105" fmla="*/ 362901862 h 185"/>
              <a:gd name="T106" fmla="*/ 282256906 w 153"/>
              <a:gd name="T107" fmla="*/ 342740653 h 185"/>
              <a:gd name="T108" fmla="*/ 322579306 w 153"/>
              <a:gd name="T109" fmla="*/ 342740653 h 185"/>
              <a:gd name="T110" fmla="*/ 342740507 w 153"/>
              <a:gd name="T111" fmla="*/ 342740653 h 185"/>
              <a:gd name="T112" fmla="*/ 362901707 w 153"/>
              <a:gd name="T113" fmla="*/ 362901862 h 18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53"/>
              <a:gd name="T172" fmla="*/ 0 h 185"/>
              <a:gd name="T173" fmla="*/ 153 w 153"/>
              <a:gd name="T174" fmla="*/ 185 h 18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53" h="185">
                <a:moveTo>
                  <a:pt x="144" y="144"/>
                </a:moveTo>
                <a:lnTo>
                  <a:pt x="152" y="144"/>
                </a:lnTo>
                <a:lnTo>
                  <a:pt x="144" y="136"/>
                </a:lnTo>
                <a:lnTo>
                  <a:pt x="152" y="120"/>
                </a:lnTo>
                <a:lnTo>
                  <a:pt x="152" y="112"/>
                </a:lnTo>
                <a:lnTo>
                  <a:pt x="144" y="104"/>
                </a:lnTo>
                <a:lnTo>
                  <a:pt x="136" y="96"/>
                </a:lnTo>
                <a:lnTo>
                  <a:pt x="144" y="88"/>
                </a:lnTo>
                <a:lnTo>
                  <a:pt x="120" y="88"/>
                </a:lnTo>
                <a:lnTo>
                  <a:pt x="120" y="72"/>
                </a:lnTo>
                <a:lnTo>
                  <a:pt x="120" y="64"/>
                </a:lnTo>
                <a:lnTo>
                  <a:pt x="120" y="56"/>
                </a:lnTo>
                <a:lnTo>
                  <a:pt x="112" y="48"/>
                </a:lnTo>
                <a:lnTo>
                  <a:pt x="104" y="48"/>
                </a:lnTo>
                <a:lnTo>
                  <a:pt x="96" y="48"/>
                </a:lnTo>
                <a:lnTo>
                  <a:pt x="88" y="40"/>
                </a:lnTo>
                <a:lnTo>
                  <a:pt x="80" y="32"/>
                </a:lnTo>
                <a:lnTo>
                  <a:pt x="72" y="24"/>
                </a:lnTo>
                <a:lnTo>
                  <a:pt x="64" y="24"/>
                </a:lnTo>
                <a:lnTo>
                  <a:pt x="56" y="24"/>
                </a:lnTo>
                <a:lnTo>
                  <a:pt x="48" y="16"/>
                </a:lnTo>
                <a:lnTo>
                  <a:pt x="56" y="8"/>
                </a:lnTo>
                <a:lnTo>
                  <a:pt x="56" y="0"/>
                </a:lnTo>
                <a:lnTo>
                  <a:pt x="48" y="0"/>
                </a:lnTo>
                <a:lnTo>
                  <a:pt x="32" y="8"/>
                </a:lnTo>
                <a:lnTo>
                  <a:pt x="16" y="24"/>
                </a:lnTo>
                <a:lnTo>
                  <a:pt x="8" y="32"/>
                </a:lnTo>
                <a:lnTo>
                  <a:pt x="0" y="24"/>
                </a:lnTo>
                <a:lnTo>
                  <a:pt x="8" y="40"/>
                </a:lnTo>
                <a:lnTo>
                  <a:pt x="0" y="56"/>
                </a:lnTo>
                <a:lnTo>
                  <a:pt x="0" y="64"/>
                </a:lnTo>
                <a:lnTo>
                  <a:pt x="8" y="72"/>
                </a:lnTo>
                <a:lnTo>
                  <a:pt x="8" y="80"/>
                </a:lnTo>
                <a:lnTo>
                  <a:pt x="8" y="88"/>
                </a:lnTo>
                <a:lnTo>
                  <a:pt x="8" y="96"/>
                </a:lnTo>
                <a:lnTo>
                  <a:pt x="0" y="104"/>
                </a:lnTo>
                <a:lnTo>
                  <a:pt x="0" y="112"/>
                </a:lnTo>
                <a:lnTo>
                  <a:pt x="8" y="128"/>
                </a:lnTo>
                <a:lnTo>
                  <a:pt x="16" y="136"/>
                </a:lnTo>
                <a:lnTo>
                  <a:pt x="16" y="144"/>
                </a:lnTo>
                <a:lnTo>
                  <a:pt x="24" y="160"/>
                </a:lnTo>
                <a:lnTo>
                  <a:pt x="24" y="168"/>
                </a:lnTo>
                <a:lnTo>
                  <a:pt x="24" y="184"/>
                </a:lnTo>
                <a:lnTo>
                  <a:pt x="32" y="184"/>
                </a:lnTo>
                <a:lnTo>
                  <a:pt x="40" y="176"/>
                </a:lnTo>
                <a:lnTo>
                  <a:pt x="56" y="176"/>
                </a:lnTo>
                <a:lnTo>
                  <a:pt x="64" y="176"/>
                </a:lnTo>
                <a:lnTo>
                  <a:pt x="64" y="184"/>
                </a:lnTo>
                <a:lnTo>
                  <a:pt x="72" y="184"/>
                </a:lnTo>
                <a:lnTo>
                  <a:pt x="72" y="176"/>
                </a:lnTo>
                <a:lnTo>
                  <a:pt x="96" y="176"/>
                </a:lnTo>
                <a:lnTo>
                  <a:pt x="104" y="160"/>
                </a:lnTo>
                <a:lnTo>
                  <a:pt x="104" y="144"/>
                </a:lnTo>
                <a:lnTo>
                  <a:pt x="112" y="136"/>
                </a:lnTo>
                <a:lnTo>
                  <a:pt x="128" y="136"/>
                </a:lnTo>
                <a:lnTo>
                  <a:pt x="136" y="136"/>
                </a:lnTo>
                <a:lnTo>
                  <a:pt x="144" y="144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33" name="Freeform 437"/>
          <p:cNvSpPr>
            <a:spLocks/>
          </p:cNvSpPr>
          <p:nvPr/>
        </p:nvSpPr>
        <p:spPr bwMode="auto">
          <a:xfrm>
            <a:off x="4360863" y="2722563"/>
            <a:ext cx="77787" cy="52387"/>
          </a:xfrm>
          <a:custGeom>
            <a:avLst/>
            <a:gdLst>
              <a:gd name="T0" fmla="*/ 100805595 w 49"/>
              <a:gd name="T1" fmla="*/ 60483170 h 33"/>
              <a:gd name="T2" fmla="*/ 100805595 w 49"/>
              <a:gd name="T3" fmla="*/ 80644218 h 33"/>
              <a:gd name="T4" fmla="*/ 80644481 w 49"/>
              <a:gd name="T5" fmla="*/ 80644218 h 33"/>
              <a:gd name="T6" fmla="*/ 80644481 w 49"/>
              <a:gd name="T7" fmla="*/ 60483170 h 33"/>
              <a:gd name="T8" fmla="*/ 60483367 w 49"/>
              <a:gd name="T9" fmla="*/ 60483170 h 33"/>
              <a:gd name="T10" fmla="*/ 40322241 w 49"/>
              <a:gd name="T11" fmla="*/ 40322109 h 33"/>
              <a:gd name="T12" fmla="*/ 20161120 w 49"/>
              <a:gd name="T13" fmla="*/ 40322109 h 33"/>
              <a:gd name="T14" fmla="*/ 20161120 w 49"/>
              <a:gd name="T15" fmla="*/ 20161054 h 33"/>
              <a:gd name="T16" fmla="*/ 0 w 49"/>
              <a:gd name="T17" fmla="*/ 20161054 h 33"/>
              <a:gd name="T18" fmla="*/ 0 w 49"/>
              <a:gd name="T19" fmla="*/ 0 h 33"/>
              <a:gd name="T20" fmla="*/ 40322241 w 49"/>
              <a:gd name="T21" fmla="*/ 0 h 33"/>
              <a:gd name="T22" fmla="*/ 60483367 w 49"/>
              <a:gd name="T23" fmla="*/ 0 h 33"/>
              <a:gd name="T24" fmla="*/ 80644481 w 49"/>
              <a:gd name="T25" fmla="*/ 0 h 33"/>
              <a:gd name="T26" fmla="*/ 100805595 w 49"/>
              <a:gd name="T27" fmla="*/ 20161054 h 33"/>
              <a:gd name="T28" fmla="*/ 120966734 w 49"/>
              <a:gd name="T29" fmla="*/ 20161054 h 33"/>
              <a:gd name="T30" fmla="*/ 120966734 w 49"/>
              <a:gd name="T31" fmla="*/ 60483170 h 33"/>
              <a:gd name="T32" fmla="*/ 100805595 w 49"/>
              <a:gd name="T33" fmla="*/ 60483170 h 33"/>
              <a:gd name="T34" fmla="*/ 100805595 w 49"/>
              <a:gd name="T35" fmla="*/ 80644218 h 3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9"/>
              <a:gd name="T55" fmla="*/ 0 h 33"/>
              <a:gd name="T56" fmla="*/ 49 w 49"/>
              <a:gd name="T57" fmla="*/ 33 h 3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9" h="33">
                <a:moveTo>
                  <a:pt x="40" y="24"/>
                </a:moveTo>
                <a:lnTo>
                  <a:pt x="40" y="32"/>
                </a:lnTo>
                <a:lnTo>
                  <a:pt x="32" y="32"/>
                </a:lnTo>
                <a:lnTo>
                  <a:pt x="32" y="24"/>
                </a:lnTo>
                <a:lnTo>
                  <a:pt x="24" y="24"/>
                </a:lnTo>
                <a:lnTo>
                  <a:pt x="16" y="16"/>
                </a:lnTo>
                <a:lnTo>
                  <a:pt x="8" y="16"/>
                </a:lnTo>
                <a:lnTo>
                  <a:pt x="8" y="8"/>
                </a:lnTo>
                <a:lnTo>
                  <a:pt x="0" y="8"/>
                </a:lnTo>
                <a:lnTo>
                  <a:pt x="0" y="0"/>
                </a:lnTo>
                <a:lnTo>
                  <a:pt x="16" y="0"/>
                </a:lnTo>
                <a:lnTo>
                  <a:pt x="24" y="0"/>
                </a:lnTo>
                <a:lnTo>
                  <a:pt x="32" y="0"/>
                </a:lnTo>
                <a:lnTo>
                  <a:pt x="40" y="8"/>
                </a:lnTo>
                <a:lnTo>
                  <a:pt x="48" y="8"/>
                </a:lnTo>
                <a:lnTo>
                  <a:pt x="48" y="24"/>
                </a:lnTo>
                <a:lnTo>
                  <a:pt x="40" y="24"/>
                </a:lnTo>
                <a:lnTo>
                  <a:pt x="40" y="32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34" name="Freeform 438"/>
          <p:cNvSpPr>
            <a:spLocks/>
          </p:cNvSpPr>
          <p:nvPr/>
        </p:nvSpPr>
        <p:spPr bwMode="auto">
          <a:xfrm>
            <a:off x="5211763" y="2989263"/>
            <a:ext cx="103187" cy="103187"/>
          </a:xfrm>
          <a:custGeom>
            <a:avLst/>
            <a:gdLst>
              <a:gd name="T0" fmla="*/ 120966907 w 65"/>
              <a:gd name="T1" fmla="*/ 20161149 h 65"/>
              <a:gd name="T2" fmla="*/ 100805739 w 65"/>
              <a:gd name="T3" fmla="*/ 40322298 h 65"/>
              <a:gd name="T4" fmla="*/ 80644596 w 65"/>
              <a:gd name="T5" fmla="*/ 20161149 h 65"/>
              <a:gd name="T6" fmla="*/ 60483453 w 65"/>
              <a:gd name="T7" fmla="*/ 20161149 h 65"/>
              <a:gd name="T8" fmla="*/ 60483453 w 65"/>
              <a:gd name="T9" fmla="*/ 0 h 65"/>
              <a:gd name="T10" fmla="*/ 40322298 w 65"/>
              <a:gd name="T11" fmla="*/ 20161149 h 65"/>
              <a:gd name="T12" fmla="*/ 60483453 w 65"/>
              <a:gd name="T13" fmla="*/ 20161149 h 65"/>
              <a:gd name="T14" fmla="*/ 40322298 w 65"/>
              <a:gd name="T15" fmla="*/ 20161149 h 65"/>
              <a:gd name="T16" fmla="*/ 20161149 w 65"/>
              <a:gd name="T17" fmla="*/ 20161149 h 65"/>
              <a:gd name="T18" fmla="*/ 0 w 65"/>
              <a:gd name="T19" fmla="*/ 20161149 h 65"/>
              <a:gd name="T20" fmla="*/ 0 w 65"/>
              <a:gd name="T21" fmla="*/ 40322298 h 65"/>
              <a:gd name="T22" fmla="*/ 20161149 w 65"/>
              <a:gd name="T23" fmla="*/ 40322298 h 65"/>
              <a:gd name="T24" fmla="*/ 20161149 w 65"/>
              <a:gd name="T25" fmla="*/ 60483453 h 65"/>
              <a:gd name="T26" fmla="*/ 40322298 w 65"/>
              <a:gd name="T27" fmla="*/ 80644596 h 65"/>
              <a:gd name="T28" fmla="*/ 40322298 w 65"/>
              <a:gd name="T29" fmla="*/ 100805739 h 65"/>
              <a:gd name="T30" fmla="*/ 60483453 w 65"/>
              <a:gd name="T31" fmla="*/ 100805739 h 65"/>
              <a:gd name="T32" fmla="*/ 60483453 w 65"/>
              <a:gd name="T33" fmla="*/ 120966907 h 65"/>
              <a:gd name="T34" fmla="*/ 80644596 w 65"/>
              <a:gd name="T35" fmla="*/ 100805739 h 65"/>
              <a:gd name="T36" fmla="*/ 100805739 w 65"/>
              <a:gd name="T37" fmla="*/ 100805739 h 65"/>
              <a:gd name="T38" fmla="*/ 100805739 w 65"/>
              <a:gd name="T39" fmla="*/ 120966907 h 65"/>
              <a:gd name="T40" fmla="*/ 80644596 w 65"/>
              <a:gd name="T41" fmla="*/ 120966907 h 65"/>
              <a:gd name="T42" fmla="*/ 100805739 w 65"/>
              <a:gd name="T43" fmla="*/ 141128050 h 65"/>
              <a:gd name="T44" fmla="*/ 100805739 w 65"/>
              <a:gd name="T45" fmla="*/ 161289192 h 65"/>
              <a:gd name="T46" fmla="*/ 120966907 w 65"/>
              <a:gd name="T47" fmla="*/ 141128050 h 65"/>
              <a:gd name="T48" fmla="*/ 141128050 w 65"/>
              <a:gd name="T49" fmla="*/ 60483453 h 65"/>
              <a:gd name="T50" fmla="*/ 161289192 w 65"/>
              <a:gd name="T51" fmla="*/ 60483453 h 65"/>
              <a:gd name="T52" fmla="*/ 120966907 w 65"/>
              <a:gd name="T53" fmla="*/ 60483453 h 65"/>
              <a:gd name="T54" fmla="*/ 120966907 w 65"/>
              <a:gd name="T55" fmla="*/ 20161149 h 6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5"/>
              <a:gd name="T85" fmla="*/ 0 h 65"/>
              <a:gd name="T86" fmla="*/ 65 w 65"/>
              <a:gd name="T87" fmla="*/ 65 h 65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5" h="65">
                <a:moveTo>
                  <a:pt x="48" y="8"/>
                </a:moveTo>
                <a:lnTo>
                  <a:pt x="40" y="16"/>
                </a:lnTo>
                <a:lnTo>
                  <a:pt x="32" y="8"/>
                </a:lnTo>
                <a:lnTo>
                  <a:pt x="24" y="8"/>
                </a:lnTo>
                <a:lnTo>
                  <a:pt x="24" y="0"/>
                </a:lnTo>
                <a:lnTo>
                  <a:pt x="16" y="8"/>
                </a:lnTo>
                <a:lnTo>
                  <a:pt x="24" y="8"/>
                </a:lnTo>
                <a:lnTo>
                  <a:pt x="16" y="8"/>
                </a:lnTo>
                <a:lnTo>
                  <a:pt x="8" y="8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8" y="24"/>
                </a:lnTo>
                <a:lnTo>
                  <a:pt x="16" y="32"/>
                </a:lnTo>
                <a:lnTo>
                  <a:pt x="16" y="40"/>
                </a:lnTo>
                <a:lnTo>
                  <a:pt x="24" y="40"/>
                </a:lnTo>
                <a:lnTo>
                  <a:pt x="24" y="48"/>
                </a:lnTo>
                <a:lnTo>
                  <a:pt x="32" y="40"/>
                </a:lnTo>
                <a:lnTo>
                  <a:pt x="40" y="40"/>
                </a:lnTo>
                <a:lnTo>
                  <a:pt x="40" y="48"/>
                </a:lnTo>
                <a:lnTo>
                  <a:pt x="32" y="48"/>
                </a:lnTo>
                <a:lnTo>
                  <a:pt x="40" y="56"/>
                </a:lnTo>
                <a:lnTo>
                  <a:pt x="40" y="64"/>
                </a:lnTo>
                <a:lnTo>
                  <a:pt x="48" y="56"/>
                </a:lnTo>
                <a:lnTo>
                  <a:pt x="56" y="24"/>
                </a:lnTo>
                <a:lnTo>
                  <a:pt x="64" y="24"/>
                </a:lnTo>
                <a:lnTo>
                  <a:pt x="48" y="24"/>
                </a:lnTo>
                <a:lnTo>
                  <a:pt x="48" y="8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35" name="Freeform 439"/>
          <p:cNvSpPr>
            <a:spLocks/>
          </p:cNvSpPr>
          <p:nvPr/>
        </p:nvSpPr>
        <p:spPr bwMode="auto">
          <a:xfrm>
            <a:off x="5237163" y="3027363"/>
            <a:ext cx="26987" cy="26987"/>
          </a:xfrm>
          <a:custGeom>
            <a:avLst/>
            <a:gdLst>
              <a:gd name="T0" fmla="*/ 20160874 w 17"/>
              <a:gd name="T1" fmla="*/ 40321747 h 17"/>
              <a:gd name="T2" fmla="*/ 0 w 17"/>
              <a:gd name="T3" fmla="*/ 0 h 17"/>
              <a:gd name="T4" fmla="*/ 20160874 w 17"/>
              <a:gd name="T5" fmla="*/ 0 h 17"/>
              <a:gd name="T6" fmla="*/ 20160874 w 17"/>
              <a:gd name="T7" fmla="*/ 20160874 h 17"/>
              <a:gd name="T8" fmla="*/ 40321747 w 17"/>
              <a:gd name="T9" fmla="*/ 20160874 h 17"/>
              <a:gd name="T10" fmla="*/ 20160874 w 17"/>
              <a:gd name="T11" fmla="*/ 40321747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17"/>
              <a:gd name="T20" fmla="*/ 17 w 17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17">
                <a:moveTo>
                  <a:pt x="8" y="16"/>
                </a:moveTo>
                <a:lnTo>
                  <a:pt x="0" y="0"/>
                </a:lnTo>
                <a:lnTo>
                  <a:pt x="8" y="0"/>
                </a:lnTo>
                <a:lnTo>
                  <a:pt x="8" y="8"/>
                </a:lnTo>
                <a:lnTo>
                  <a:pt x="16" y="8"/>
                </a:lnTo>
                <a:lnTo>
                  <a:pt x="8" y="16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36" name="Freeform 440"/>
          <p:cNvSpPr>
            <a:spLocks/>
          </p:cNvSpPr>
          <p:nvPr/>
        </p:nvSpPr>
        <p:spPr bwMode="auto">
          <a:xfrm>
            <a:off x="4513263" y="2786063"/>
            <a:ext cx="141287" cy="77787"/>
          </a:xfrm>
          <a:custGeom>
            <a:avLst/>
            <a:gdLst>
              <a:gd name="T0" fmla="*/ 20161178 w 89"/>
              <a:gd name="T1" fmla="*/ 100805595 h 49"/>
              <a:gd name="T2" fmla="*/ 0 w 89"/>
              <a:gd name="T3" fmla="*/ 100805595 h 49"/>
              <a:gd name="T4" fmla="*/ 0 w 89"/>
              <a:gd name="T5" fmla="*/ 80644481 h 49"/>
              <a:gd name="T6" fmla="*/ 20161178 w 89"/>
              <a:gd name="T7" fmla="*/ 60483367 h 49"/>
              <a:gd name="T8" fmla="*/ 40322356 w 89"/>
              <a:gd name="T9" fmla="*/ 60483367 h 49"/>
              <a:gd name="T10" fmla="*/ 60483540 w 89"/>
              <a:gd name="T11" fmla="*/ 60483367 h 49"/>
              <a:gd name="T12" fmla="*/ 80644712 w 89"/>
              <a:gd name="T13" fmla="*/ 60483367 h 49"/>
              <a:gd name="T14" fmla="*/ 80644712 w 89"/>
              <a:gd name="T15" fmla="*/ 40322241 h 49"/>
              <a:gd name="T16" fmla="*/ 100805883 w 89"/>
              <a:gd name="T17" fmla="*/ 20161120 h 49"/>
              <a:gd name="T18" fmla="*/ 120967080 w 89"/>
              <a:gd name="T19" fmla="*/ 0 h 49"/>
              <a:gd name="T20" fmla="*/ 141128252 w 89"/>
              <a:gd name="T21" fmla="*/ 20161120 h 49"/>
              <a:gd name="T22" fmla="*/ 141128252 w 89"/>
              <a:gd name="T23" fmla="*/ 0 h 49"/>
              <a:gd name="T24" fmla="*/ 161289424 w 89"/>
              <a:gd name="T25" fmla="*/ 0 h 49"/>
              <a:gd name="T26" fmla="*/ 181450595 w 89"/>
              <a:gd name="T27" fmla="*/ 0 h 49"/>
              <a:gd name="T28" fmla="*/ 221772988 w 89"/>
              <a:gd name="T29" fmla="*/ 0 h 49"/>
              <a:gd name="T30" fmla="*/ 221772988 w 89"/>
              <a:gd name="T31" fmla="*/ 20161120 h 49"/>
              <a:gd name="T32" fmla="*/ 221772988 w 89"/>
              <a:gd name="T33" fmla="*/ 40322241 h 49"/>
              <a:gd name="T34" fmla="*/ 221772988 w 89"/>
              <a:gd name="T35" fmla="*/ 60483367 h 49"/>
              <a:gd name="T36" fmla="*/ 201611767 w 89"/>
              <a:gd name="T37" fmla="*/ 80644481 h 49"/>
              <a:gd name="T38" fmla="*/ 181450595 w 89"/>
              <a:gd name="T39" fmla="*/ 80644481 h 49"/>
              <a:gd name="T40" fmla="*/ 161289424 w 89"/>
              <a:gd name="T41" fmla="*/ 80644481 h 49"/>
              <a:gd name="T42" fmla="*/ 141128252 w 89"/>
              <a:gd name="T43" fmla="*/ 100805595 h 49"/>
              <a:gd name="T44" fmla="*/ 120967080 w 89"/>
              <a:gd name="T45" fmla="*/ 100805595 h 49"/>
              <a:gd name="T46" fmla="*/ 100805883 w 89"/>
              <a:gd name="T47" fmla="*/ 100805595 h 49"/>
              <a:gd name="T48" fmla="*/ 80644712 w 89"/>
              <a:gd name="T49" fmla="*/ 100805595 h 49"/>
              <a:gd name="T50" fmla="*/ 60483540 w 89"/>
              <a:gd name="T51" fmla="*/ 120966734 h 49"/>
              <a:gd name="T52" fmla="*/ 60483540 w 89"/>
              <a:gd name="T53" fmla="*/ 100805595 h 49"/>
              <a:gd name="T54" fmla="*/ 40322356 w 89"/>
              <a:gd name="T55" fmla="*/ 100805595 h 49"/>
              <a:gd name="T56" fmla="*/ 20161178 w 89"/>
              <a:gd name="T57" fmla="*/ 100805595 h 4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9"/>
              <a:gd name="T88" fmla="*/ 0 h 49"/>
              <a:gd name="T89" fmla="*/ 89 w 89"/>
              <a:gd name="T90" fmla="*/ 49 h 4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9" h="49">
                <a:moveTo>
                  <a:pt x="8" y="40"/>
                </a:moveTo>
                <a:lnTo>
                  <a:pt x="0" y="40"/>
                </a:lnTo>
                <a:lnTo>
                  <a:pt x="0" y="32"/>
                </a:lnTo>
                <a:lnTo>
                  <a:pt x="8" y="24"/>
                </a:lnTo>
                <a:lnTo>
                  <a:pt x="16" y="24"/>
                </a:lnTo>
                <a:lnTo>
                  <a:pt x="24" y="24"/>
                </a:lnTo>
                <a:lnTo>
                  <a:pt x="32" y="24"/>
                </a:lnTo>
                <a:lnTo>
                  <a:pt x="32" y="16"/>
                </a:lnTo>
                <a:lnTo>
                  <a:pt x="40" y="8"/>
                </a:lnTo>
                <a:lnTo>
                  <a:pt x="48" y="0"/>
                </a:lnTo>
                <a:lnTo>
                  <a:pt x="56" y="8"/>
                </a:lnTo>
                <a:lnTo>
                  <a:pt x="56" y="0"/>
                </a:lnTo>
                <a:lnTo>
                  <a:pt x="64" y="0"/>
                </a:lnTo>
                <a:lnTo>
                  <a:pt x="72" y="0"/>
                </a:lnTo>
                <a:lnTo>
                  <a:pt x="88" y="0"/>
                </a:lnTo>
                <a:lnTo>
                  <a:pt x="88" y="8"/>
                </a:lnTo>
                <a:lnTo>
                  <a:pt x="88" y="16"/>
                </a:lnTo>
                <a:lnTo>
                  <a:pt x="88" y="24"/>
                </a:lnTo>
                <a:lnTo>
                  <a:pt x="80" y="32"/>
                </a:lnTo>
                <a:lnTo>
                  <a:pt x="72" y="32"/>
                </a:lnTo>
                <a:lnTo>
                  <a:pt x="64" y="32"/>
                </a:lnTo>
                <a:lnTo>
                  <a:pt x="56" y="40"/>
                </a:lnTo>
                <a:lnTo>
                  <a:pt x="48" y="40"/>
                </a:lnTo>
                <a:lnTo>
                  <a:pt x="40" y="40"/>
                </a:lnTo>
                <a:lnTo>
                  <a:pt x="32" y="40"/>
                </a:lnTo>
                <a:lnTo>
                  <a:pt x="24" y="48"/>
                </a:lnTo>
                <a:lnTo>
                  <a:pt x="24" y="40"/>
                </a:lnTo>
                <a:lnTo>
                  <a:pt x="16" y="40"/>
                </a:lnTo>
                <a:lnTo>
                  <a:pt x="8" y="40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37" name="Freeform 441"/>
          <p:cNvSpPr>
            <a:spLocks/>
          </p:cNvSpPr>
          <p:nvPr/>
        </p:nvSpPr>
        <p:spPr bwMode="auto">
          <a:xfrm>
            <a:off x="5173663" y="3001963"/>
            <a:ext cx="77787" cy="77787"/>
          </a:xfrm>
          <a:custGeom>
            <a:avLst/>
            <a:gdLst>
              <a:gd name="T0" fmla="*/ 60483367 w 49"/>
              <a:gd name="T1" fmla="*/ 80644481 h 49"/>
              <a:gd name="T2" fmla="*/ 40322241 w 49"/>
              <a:gd name="T3" fmla="*/ 60483367 h 49"/>
              <a:gd name="T4" fmla="*/ 0 w 49"/>
              <a:gd name="T5" fmla="*/ 40322241 h 49"/>
              <a:gd name="T6" fmla="*/ 20161120 w 49"/>
              <a:gd name="T7" fmla="*/ 40322241 h 49"/>
              <a:gd name="T8" fmla="*/ 20161120 w 49"/>
              <a:gd name="T9" fmla="*/ 20161120 h 49"/>
              <a:gd name="T10" fmla="*/ 40322241 w 49"/>
              <a:gd name="T11" fmla="*/ 0 h 49"/>
              <a:gd name="T12" fmla="*/ 60483367 w 49"/>
              <a:gd name="T13" fmla="*/ 0 h 49"/>
              <a:gd name="T14" fmla="*/ 60483367 w 49"/>
              <a:gd name="T15" fmla="*/ 20161120 h 49"/>
              <a:gd name="T16" fmla="*/ 80644481 w 49"/>
              <a:gd name="T17" fmla="*/ 20161120 h 49"/>
              <a:gd name="T18" fmla="*/ 80644481 w 49"/>
              <a:gd name="T19" fmla="*/ 40322241 h 49"/>
              <a:gd name="T20" fmla="*/ 100805595 w 49"/>
              <a:gd name="T21" fmla="*/ 60483367 h 49"/>
              <a:gd name="T22" fmla="*/ 100805595 w 49"/>
              <a:gd name="T23" fmla="*/ 80644481 h 49"/>
              <a:gd name="T24" fmla="*/ 120966734 w 49"/>
              <a:gd name="T25" fmla="*/ 80644481 h 49"/>
              <a:gd name="T26" fmla="*/ 120966734 w 49"/>
              <a:gd name="T27" fmla="*/ 100805595 h 49"/>
              <a:gd name="T28" fmla="*/ 100805595 w 49"/>
              <a:gd name="T29" fmla="*/ 100805595 h 49"/>
              <a:gd name="T30" fmla="*/ 100805595 w 49"/>
              <a:gd name="T31" fmla="*/ 120966734 h 49"/>
              <a:gd name="T32" fmla="*/ 80644481 w 49"/>
              <a:gd name="T33" fmla="*/ 100805595 h 49"/>
              <a:gd name="T34" fmla="*/ 80644481 w 49"/>
              <a:gd name="T35" fmla="*/ 80644481 h 49"/>
              <a:gd name="T36" fmla="*/ 60483367 w 49"/>
              <a:gd name="T37" fmla="*/ 80644481 h 4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9"/>
              <a:gd name="T58" fmla="*/ 0 h 49"/>
              <a:gd name="T59" fmla="*/ 49 w 49"/>
              <a:gd name="T60" fmla="*/ 49 h 4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9" h="49">
                <a:moveTo>
                  <a:pt x="24" y="32"/>
                </a:moveTo>
                <a:lnTo>
                  <a:pt x="16" y="24"/>
                </a:lnTo>
                <a:lnTo>
                  <a:pt x="0" y="16"/>
                </a:lnTo>
                <a:lnTo>
                  <a:pt x="8" y="16"/>
                </a:lnTo>
                <a:lnTo>
                  <a:pt x="8" y="8"/>
                </a:lnTo>
                <a:lnTo>
                  <a:pt x="16" y="0"/>
                </a:lnTo>
                <a:lnTo>
                  <a:pt x="24" y="0"/>
                </a:lnTo>
                <a:lnTo>
                  <a:pt x="24" y="8"/>
                </a:lnTo>
                <a:lnTo>
                  <a:pt x="32" y="8"/>
                </a:lnTo>
                <a:lnTo>
                  <a:pt x="32" y="16"/>
                </a:lnTo>
                <a:lnTo>
                  <a:pt x="40" y="24"/>
                </a:lnTo>
                <a:lnTo>
                  <a:pt x="40" y="32"/>
                </a:lnTo>
                <a:lnTo>
                  <a:pt x="48" y="32"/>
                </a:lnTo>
                <a:lnTo>
                  <a:pt x="48" y="40"/>
                </a:lnTo>
                <a:lnTo>
                  <a:pt x="40" y="40"/>
                </a:lnTo>
                <a:lnTo>
                  <a:pt x="40" y="48"/>
                </a:lnTo>
                <a:lnTo>
                  <a:pt x="32" y="40"/>
                </a:lnTo>
                <a:lnTo>
                  <a:pt x="32" y="32"/>
                </a:lnTo>
                <a:lnTo>
                  <a:pt x="24" y="32"/>
                </a:lnTo>
              </a:path>
            </a:pathLst>
          </a:custGeom>
          <a:solidFill>
            <a:srgbClr val="66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38" name="Freeform 442"/>
          <p:cNvSpPr>
            <a:spLocks/>
          </p:cNvSpPr>
          <p:nvPr/>
        </p:nvSpPr>
        <p:spPr bwMode="auto">
          <a:xfrm>
            <a:off x="4538663" y="4195763"/>
            <a:ext cx="255587" cy="319087"/>
          </a:xfrm>
          <a:custGeom>
            <a:avLst/>
            <a:gdLst>
              <a:gd name="T0" fmla="*/ 403224158 w 161"/>
              <a:gd name="T1" fmla="*/ 201612172 h 201"/>
              <a:gd name="T2" fmla="*/ 383062955 w 161"/>
              <a:gd name="T3" fmla="*/ 201612172 h 201"/>
              <a:gd name="T4" fmla="*/ 362901752 w 161"/>
              <a:gd name="T5" fmla="*/ 221773434 h 201"/>
              <a:gd name="T6" fmla="*/ 342740549 w 161"/>
              <a:gd name="T7" fmla="*/ 221773434 h 201"/>
              <a:gd name="T8" fmla="*/ 342740549 w 161"/>
              <a:gd name="T9" fmla="*/ 181450960 h 201"/>
              <a:gd name="T10" fmla="*/ 342740549 w 161"/>
              <a:gd name="T11" fmla="*/ 161289748 h 201"/>
              <a:gd name="T12" fmla="*/ 342740549 w 161"/>
              <a:gd name="T13" fmla="*/ 141128536 h 201"/>
              <a:gd name="T14" fmla="*/ 322579346 w 161"/>
              <a:gd name="T15" fmla="*/ 120967323 h 201"/>
              <a:gd name="T16" fmla="*/ 322579346 w 161"/>
              <a:gd name="T17" fmla="*/ 100806086 h 201"/>
              <a:gd name="T18" fmla="*/ 322579346 w 161"/>
              <a:gd name="T19" fmla="*/ 80644874 h 201"/>
              <a:gd name="T20" fmla="*/ 302418143 w 161"/>
              <a:gd name="T21" fmla="*/ 60483662 h 201"/>
              <a:gd name="T22" fmla="*/ 282256940 w 161"/>
              <a:gd name="T23" fmla="*/ 60483662 h 201"/>
              <a:gd name="T24" fmla="*/ 262095737 w 161"/>
              <a:gd name="T25" fmla="*/ 60483662 h 201"/>
              <a:gd name="T26" fmla="*/ 262095737 w 161"/>
              <a:gd name="T27" fmla="*/ 80644874 h 201"/>
              <a:gd name="T28" fmla="*/ 241934534 w 161"/>
              <a:gd name="T29" fmla="*/ 80644874 h 201"/>
              <a:gd name="T30" fmla="*/ 221773331 w 161"/>
              <a:gd name="T31" fmla="*/ 100806086 h 201"/>
              <a:gd name="T32" fmla="*/ 201612079 w 161"/>
              <a:gd name="T33" fmla="*/ 80644874 h 201"/>
              <a:gd name="T34" fmla="*/ 201612079 w 161"/>
              <a:gd name="T35" fmla="*/ 40322437 h 201"/>
              <a:gd name="T36" fmla="*/ 201612079 w 161"/>
              <a:gd name="T37" fmla="*/ 20161218 h 201"/>
              <a:gd name="T38" fmla="*/ 181450876 w 161"/>
              <a:gd name="T39" fmla="*/ 0 h 201"/>
              <a:gd name="T40" fmla="*/ 120967267 w 161"/>
              <a:gd name="T41" fmla="*/ 0 h 201"/>
              <a:gd name="T42" fmla="*/ 80644836 w 161"/>
              <a:gd name="T43" fmla="*/ 0 h 201"/>
              <a:gd name="T44" fmla="*/ 60483634 w 161"/>
              <a:gd name="T45" fmla="*/ 20161218 h 201"/>
              <a:gd name="T46" fmla="*/ 20161209 w 161"/>
              <a:gd name="T47" fmla="*/ 20161218 h 201"/>
              <a:gd name="T48" fmla="*/ 20161209 w 161"/>
              <a:gd name="T49" fmla="*/ 40322437 h 201"/>
              <a:gd name="T50" fmla="*/ 40322418 w 161"/>
              <a:gd name="T51" fmla="*/ 60483662 h 201"/>
              <a:gd name="T52" fmla="*/ 40322418 w 161"/>
              <a:gd name="T53" fmla="*/ 100806086 h 201"/>
              <a:gd name="T54" fmla="*/ 60483634 w 161"/>
              <a:gd name="T55" fmla="*/ 120967323 h 201"/>
              <a:gd name="T56" fmla="*/ 40322418 w 161"/>
              <a:gd name="T57" fmla="*/ 181450960 h 201"/>
              <a:gd name="T58" fmla="*/ 60483634 w 161"/>
              <a:gd name="T59" fmla="*/ 181450960 h 201"/>
              <a:gd name="T60" fmla="*/ 60483634 w 161"/>
              <a:gd name="T61" fmla="*/ 262095859 h 201"/>
              <a:gd name="T62" fmla="*/ 40322418 w 161"/>
              <a:gd name="T63" fmla="*/ 282257071 h 201"/>
              <a:gd name="T64" fmla="*/ 40322418 w 161"/>
              <a:gd name="T65" fmla="*/ 302418284 h 201"/>
              <a:gd name="T66" fmla="*/ 20161209 w 161"/>
              <a:gd name="T67" fmla="*/ 302418284 h 201"/>
              <a:gd name="T68" fmla="*/ 20161209 w 161"/>
              <a:gd name="T69" fmla="*/ 362901920 h 201"/>
              <a:gd name="T70" fmla="*/ 0 w 161"/>
              <a:gd name="T71" fmla="*/ 403224345 h 201"/>
              <a:gd name="T72" fmla="*/ 0 w 161"/>
              <a:gd name="T73" fmla="*/ 463708081 h 201"/>
              <a:gd name="T74" fmla="*/ 40322418 w 161"/>
              <a:gd name="T75" fmla="*/ 463708081 h 201"/>
              <a:gd name="T76" fmla="*/ 60483634 w 161"/>
              <a:gd name="T77" fmla="*/ 463708081 h 201"/>
              <a:gd name="T78" fmla="*/ 201612079 w 161"/>
              <a:gd name="T79" fmla="*/ 463708081 h 201"/>
              <a:gd name="T80" fmla="*/ 221773331 w 161"/>
              <a:gd name="T81" fmla="*/ 483869293 h 201"/>
              <a:gd name="T82" fmla="*/ 241934534 w 161"/>
              <a:gd name="T83" fmla="*/ 483869293 h 201"/>
              <a:gd name="T84" fmla="*/ 262095737 w 161"/>
              <a:gd name="T85" fmla="*/ 483869293 h 201"/>
              <a:gd name="T86" fmla="*/ 282256940 w 161"/>
              <a:gd name="T87" fmla="*/ 483869293 h 201"/>
              <a:gd name="T88" fmla="*/ 302418143 w 161"/>
              <a:gd name="T89" fmla="*/ 504030506 h 201"/>
              <a:gd name="T90" fmla="*/ 362901752 w 161"/>
              <a:gd name="T91" fmla="*/ 483869293 h 201"/>
              <a:gd name="T92" fmla="*/ 383062955 w 161"/>
              <a:gd name="T93" fmla="*/ 483869293 h 201"/>
              <a:gd name="T94" fmla="*/ 362901752 w 161"/>
              <a:gd name="T95" fmla="*/ 463708081 h 201"/>
              <a:gd name="T96" fmla="*/ 342740549 w 161"/>
              <a:gd name="T97" fmla="*/ 443546869 h 201"/>
              <a:gd name="T98" fmla="*/ 322579346 w 161"/>
              <a:gd name="T99" fmla="*/ 423385656 h 201"/>
              <a:gd name="T100" fmla="*/ 322579346 w 161"/>
              <a:gd name="T101" fmla="*/ 282257071 h 201"/>
              <a:gd name="T102" fmla="*/ 403224158 w 161"/>
              <a:gd name="T103" fmla="*/ 282257071 h 201"/>
              <a:gd name="T104" fmla="*/ 403224158 w 161"/>
              <a:gd name="T105" fmla="*/ 262095859 h 201"/>
              <a:gd name="T106" fmla="*/ 403224158 w 161"/>
              <a:gd name="T107" fmla="*/ 241934647 h 201"/>
              <a:gd name="T108" fmla="*/ 403224158 w 161"/>
              <a:gd name="T109" fmla="*/ 201612172 h 20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61"/>
              <a:gd name="T166" fmla="*/ 0 h 201"/>
              <a:gd name="T167" fmla="*/ 161 w 161"/>
              <a:gd name="T168" fmla="*/ 201 h 201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61" h="201">
                <a:moveTo>
                  <a:pt x="160" y="80"/>
                </a:moveTo>
                <a:lnTo>
                  <a:pt x="152" y="80"/>
                </a:lnTo>
                <a:lnTo>
                  <a:pt x="144" y="88"/>
                </a:lnTo>
                <a:lnTo>
                  <a:pt x="136" y="88"/>
                </a:lnTo>
                <a:lnTo>
                  <a:pt x="136" y="72"/>
                </a:lnTo>
                <a:lnTo>
                  <a:pt x="136" y="64"/>
                </a:lnTo>
                <a:lnTo>
                  <a:pt x="136" y="56"/>
                </a:lnTo>
                <a:lnTo>
                  <a:pt x="128" y="48"/>
                </a:lnTo>
                <a:lnTo>
                  <a:pt x="128" y="40"/>
                </a:lnTo>
                <a:lnTo>
                  <a:pt x="128" y="32"/>
                </a:lnTo>
                <a:lnTo>
                  <a:pt x="120" y="24"/>
                </a:lnTo>
                <a:lnTo>
                  <a:pt x="112" y="24"/>
                </a:lnTo>
                <a:lnTo>
                  <a:pt x="104" y="24"/>
                </a:lnTo>
                <a:lnTo>
                  <a:pt x="104" y="32"/>
                </a:lnTo>
                <a:lnTo>
                  <a:pt x="96" y="32"/>
                </a:lnTo>
                <a:lnTo>
                  <a:pt x="88" y="40"/>
                </a:lnTo>
                <a:lnTo>
                  <a:pt x="80" y="32"/>
                </a:lnTo>
                <a:lnTo>
                  <a:pt x="80" y="16"/>
                </a:lnTo>
                <a:lnTo>
                  <a:pt x="80" y="8"/>
                </a:lnTo>
                <a:lnTo>
                  <a:pt x="72" y="0"/>
                </a:lnTo>
                <a:lnTo>
                  <a:pt x="48" y="0"/>
                </a:lnTo>
                <a:lnTo>
                  <a:pt x="32" y="0"/>
                </a:lnTo>
                <a:lnTo>
                  <a:pt x="24" y="8"/>
                </a:lnTo>
                <a:lnTo>
                  <a:pt x="8" y="8"/>
                </a:lnTo>
                <a:lnTo>
                  <a:pt x="8" y="16"/>
                </a:lnTo>
                <a:lnTo>
                  <a:pt x="16" y="24"/>
                </a:lnTo>
                <a:lnTo>
                  <a:pt x="16" y="40"/>
                </a:lnTo>
                <a:lnTo>
                  <a:pt x="24" y="48"/>
                </a:lnTo>
                <a:lnTo>
                  <a:pt x="16" y="72"/>
                </a:lnTo>
                <a:lnTo>
                  <a:pt x="24" y="72"/>
                </a:lnTo>
                <a:lnTo>
                  <a:pt x="24" y="104"/>
                </a:lnTo>
                <a:lnTo>
                  <a:pt x="16" y="112"/>
                </a:lnTo>
                <a:lnTo>
                  <a:pt x="16" y="120"/>
                </a:lnTo>
                <a:lnTo>
                  <a:pt x="8" y="120"/>
                </a:lnTo>
                <a:lnTo>
                  <a:pt x="8" y="144"/>
                </a:lnTo>
                <a:lnTo>
                  <a:pt x="0" y="160"/>
                </a:lnTo>
                <a:lnTo>
                  <a:pt x="0" y="184"/>
                </a:lnTo>
                <a:lnTo>
                  <a:pt x="16" y="184"/>
                </a:lnTo>
                <a:lnTo>
                  <a:pt x="24" y="184"/>
                </a:lnTo>
                <a:lnTo>
                  <a:pt x="80" y="184"/>
                </a:lnTo>
                <a:lnTo>
                  <a:pt x="88" y="192"/>
                </a:lnTo>
                <a:lnTo>
                  <a:pt x="96" y="192"/>
                </a:lnTo>
                <a:lnTo>
                  <a:pt x="104" y="192"/>
                </a:lnTo>
                <a:lnTo>
                  <a:pt x="112" y="192"/>
                </a:lnTo>
                <a:lnTo>
                  <a:pt x="120" y="200"/>
                </a:lnTo>
                <a:lnTo>
                  <a:pt x="144" y="192"/>
                </a:lnTo>
                <a:lnTo>
                  <a:pt x="152" y="192"/>
                </a:lnTo>
                <a:lnTo>
                  <a:pt x="144" y="184"/>
                </a:lnTo>
                <a:lnTo>
                  <a:pt x="136" y="176"/>
                </a:lnTo>
                <a:lnTo>
                  <a:pt x="128" y="168"/>
                </a:lnTo>
                <a:lnTo>
                  <a:pt x="128" y="112"/>
                </a:lnTo>
                <a:lnTo>
                  <a:pt x="160" y="112"/>
                </a:lnTo>
                <a:lnTo>
                  <a:pt x="160" y="104"/>
                </a:lnTo>
                <a:lnTo>
                  <a:pt x="160" y="96"/>
                </a:lnTo>
                <a:lnTo>
                  <a:pt x="160" y="8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39" name="Freeform 443"/>
          <p:cNvSpPr>
            <a:spLocks/>
          </p:cNvSpPr>
          <p:nvPr/>
        </p:nvSpPr>
        <p:spPr bwMode="auto">
          <a:xfrm>
            <a:off x="4313238" y="3779838"/>
            <a:ext cx="39687" cy="153987"/>
          </a:xfrm>
          <a:custGeom>
            <a:avLst/>
            <a:gdLst>
              <a:gd name="T0" fmla="*/ 20160996 w 25"/>
              <a:gd name="T1" fmla="*/ 0 h 97"/>
              <a:gd name="T2" fmla="*/ 20160996 w 25"/>
              <a:gd name="T3" fmla="*/ 0 h 97"/>
              <a:gd name="T4" fmla="*/ 0 w 25"/>
              <a:gd name="T5" fmla="*/ 0 h 97"/>
              <a:gd name="T6" fmla="*/ 0 w 25"/>
              <a:gd name="T7" fmla="*/ 20161184 h 97"/>
              <a:gd name="T8" fmla="*/ 0 w 25"/>
              <a:gd name="T9" fmla="*/ 40322369 h 97"/>
              <a:gd name="T10" fmla="*/ 0 w 25"/>
              <a:gd name="T11" fmla="*/ 80644738 h 97"/>
              <a:gd name="T12" fmla="*/ 20160996 w 25"/>
              <a:gd name="T13" fmla="*/ 80644738 h 97"/>
              <a:gd name="T14" fmla="*/ 0 w 25"/>
              <a:gd name="T15" fmla="*/ 120967119 h 97"/>
              <a:gd name="T16" fmla="*/ 20160996 w 25"/>
              <a:gd name="T17" fmla="*/ 141128297 h 97"/>
              <a:gd name="T18" fmla="*/ 20160996 w 25"/>
              <a:gd name="T19" fmla="*/ 161289475 h 97"/>
              <a:gd name="T20" fmla="*/ 20160996 w 25"/>
              <a:gd name="T21" fmla="*/ 181450653 h 97"/>
              <a:gd name="T22" fmla="*/ 40321992 w 25"/>
              <a:gd name="T23" fmla="*/ 221773059 h 97"/>
              <a:gd name="T24" fmla="*/ 40321992 w 25"/>
              <a:gd name="T25" fmla="*/ 241934238 h 97"/>
              <a:gd name="T26" fmla="*/ 60482994 w 25"/>
              <a:gd name="T27" fmla="*/ 221773059 h 97"/>
              <a:gd name="T28" fmla="*/ 60482994 w 25"/>
              <a:gd name="T29" fmla="*/ 201611832 h 97"/>
              <a:gd name="T30" fmla="*/ 60482994 w 25"/>
              <a:gd name="T31" fmla="*/ 181450653 h 97"/>
              <a:gd name="T32" fmla="*/ 60482994 w 25"/>
              <a:gd name="T33" fmla="*/ 161289475 h 97"/>
              <a:gd name="T34" fmla="*/ 60482994 w 25"/>
              <a:gd name="T35" fmla="*/ 120967119 h 97"/>
              <a:gd name="T36" fmla="*/ 60482994 w 25"/>
              <a:gd name="T37" fmla="*/ 100805916 h 97"/>
              <a:gd name="T38" fmla="*/ 60482994 w 25"/>
              <a:gd name="T39" fmla="*/ 80644738 h 97"/>
              <a:gd name="T40" fmla="*/ 60482994 w 25"/>
              <a:gd name="T41" fmla="*/ 60483559 h 97"/>
              <a:gd name="T42" fmla="*/ 40321992 w 25"/>
              <a:gd name="T43" fmla="*/ 40322369 h 97"/>
              <a:gd name="T44" fmla="*/ 20160996 w 25"/>
              <a:gd name="T45" fmla="*/ 40322369 h 97"/>
              <a:gd name="T46" fmla="*/ 20160996 w 25"/>
              <a:gd name="T47" fmla="*/ 0 h 97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5"/>
              <a:gd name="T73" fmla="*/ 0 h 97"/>
              <a:gd name="T74" fmla="*/ 25 w 25"/>
              <a:gd name="T75" fmla="*/ 97 h 97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5" h="97">
                <a:moveTo>
                  <a:pt x="8" y="0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0" y="32"/>
                </a:lnTo>
                <a:lnTo>
                  <a:pt x="8" y="32"/>
                </a:lnTo>
                <a:lnTo>
                  <a:pt x="0" y="48"/>
                </a:lnTo>
                <a:lnTo>
                  <a:pt x="8" y="56"/>
                </a:lnTo>
                <a:lnTo>
                  <a:pt x="8" y="64"/>
                </a:lnTo>
                <a:lnTo>
                  <a:pt x="8" y="72"/>
                </a:lnTo>
                <a:lnTo>
                  <a:pt x="16" y="88"/>
                </a:lnTo>
                <a:lnTo>
                  <a:pt x="16" y="96"/>
                </a:lnTo>
                <a:lnTo>
                  <a:pt x="24" y="88"/>
                </a:lnTo>
                <a:lnTo>
                  <a:pt x="24" y="80"/>
                </a:lnTo>
                <a:lnTo>
                  <a:pt x="24" y="72"/>
                </a:lnTo>
                <a:lnTo>
                  <a:pt x="24" y="64"/>
                </a:lnTo>
                <a:lnTo>
                  <a:pt x="24" y="48"/>
                </a:lnTo>
                <a:lnTo>
                  <a:pt x="24" y="40"/>
                </a:lnTo>
                <a:lnTo>
                  <a:pt x="24" y="32"/>
                </a:lnTo>
                <a:lnTo>
                  <a:pt x="24" y="24"/>
                </a:lnTo>
                <a:lnTo>
                  <a:pt x="16" y="16"/>
                </a:lnTo>
                <a:lnTo>
                  <a:pt x="8" y="16"/>
                </a:lnTo>
                <a:lnTo>
                  <a:pt x="8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40" name="Freeform 444"/>
          <p:cNvSpPr>
            <a:spLocks/>
          </p:cNvSpPr>
          <p:nvPr/>
        </p:nvSpPr>
        <p:spPr bwMode="auto">
          <a:xfrm>
            <a:off x="3170238" y="3919538"/>
            <a:ext cx="77787" cy="115887"/>
          </a:xfrm>
          <a:custGeom>
            <a:avLst/>
            <a:gdLst>
              <a:gd name="T0" fmla="*/ 100805595 w 49"/>
              <a:gd name="T1" fmla="*/ 40322322 h 73"/>
              <a:gd name="T2" fmla="*/ 100805595 w 49"/>
              <a:gd name="T3" fmla="*/ 80644643 h 73"/>
              <a:gd name="T4" fmla="*/ 120966734 w 49"/>
              <a:gd name="T5" fmla="*/ 100805798 h 73"/>
              <a:gd name="T6" fmla="*/ 100805595 w 49"/>
              <a:gd name="T7" fmla="*/ 120966977 h 73"/>
              <a:gd name="T8" fmla="*/ 100805595 w 49"/>
              <a:gd name="T9" fmla="*/ 161289286 h 73"/>
              <a:gd name="T10" fmla="*/ 80644481 w 49"/>
              <a:gd name="T11" fmla="*/ 161289286 h 73"/>
              <a:gd name="T12" fmla="*/ 80644481 w 49"/>
              <a:gd name="T13" fmla="*/ 141128132 h 73"/>
              <a:gd name="T14" fmla="*/ 60483367 w 49"/>
              <a:gd name="T15" fmla="*/ 141128132 h 73"/>
              <a:gd name="T16" fmla="*/ 40322241 w 49"/>
              <a:gd name="T17" fmla="*/ 141128132 h 73"/>
              <a:gd name="T18" fmla="*/ 40322241 w 49"/>
              <a:gd name="T19" fmla="*/ 161289286 h 73"/>
              <a:gd name="T20" fmla="*/ 60483367 w 49"/>
              <a:gd name="T21" fmla="*/ 161289286 h 73"/>
              <a:gd name="T22" fmla="*/ 40322241 w 49"/>
              <a:gd name="T23" fmla="*/ 181450441 h 73"/>
              <a:gd name="T24" fmla="*/ 20161120 w 49"/>
              <a:gd name="T25" fmla="*/ 181450441 h 73"/>
              <a:gd name="T26" fmla="*/ 0 w 49"/>
              <a:gd name="T27" fmla="*/ 161289286 h 73"/>
              <a:gd name="T28" fmla="*/ 0 w 49"/>
              <a:gd name="T29" fmla="*/ 141128132 h 73"/>
              <a:gd name="T30" fmla="*/ 0 w 49"/>
              <a:gd name="T31" fmla="*/ 120966977 h 73"/>
              <a:gd name="T32" fmla="*/ 0 w 49"/>
              <a:gd name="T33" fmla="*/ 100805798 h 73"/>
              <a:gd name="T34" fmla="*/ 0 w 49"/>
              <a:gd name="T35" fmla="*/ 80644643 h 73"/>
              <a:gd name="T36" fmla="*/ 0 w 49"/>
              <a:gd name="T37" fmla="*/ 60483489 h 73"/>
              <a:gd name="T38" fmla="*/ 0 w 49"/>
              <a:gd name="T39" fmla="*/ 40322322 h 73"/>
              <a:gd name="T40" fmla="*/ 0 w 49"/>
              <a:gd name="T41" fmla="*/ 20161161 h 73"/>
              <a:gd name="T42" fmla="*/ 20161120 w 49"/>
              <a:gd name="T43" fmla="*/ 0 h 73"/>
              <a:gd name="T44" fmla="*/ 120966734 w 49"/>
              <a:gd name="T45" fmla="*/ 0 h 73"/>
              <a:gd name="T46" fmla="*/ 100805595 w 49"/>
              <a:gd name="T47" fmla="*/ 40322322 h 7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9"/>
              <a:gd name="T73" fmla="*/ 0 h 73"/>
              <a:gd name="T74" fmla="*/ 49 w 49"/>
              <a:gd name="T75" fmla="*/ 73 h 7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9" h="73">
                <a:moveTo>
                  <a:pt x="40" y="16"/>
                </a:moveTo>
                <a:lnTo>
                  <a:pt x="40" y="32"/>
                </a:lnTo>
                <a:lnTo>
                  <a:pt x="48" y="40"/>
                </a:lnTo>
                <a:lnTo>
                  <a:pt x="40" y="48"/>
                </a:lnTo>
                <a:lnTo>
                  <a:pt x="40" y="64"/>
                </a:lnTo>
                <a:lnTo>
                  <a:pt x="32" y="64"/>
                </a:lnTo>
                <a:lnTo>
                  <a:pt x="32" y="56"/>
                </a:lnTo>
                <a:lnTo>
                  <a:pt x="24" y="56"/>
                </a:lnTo>
                <a:lnTo>
                  <a:pt x="16" y="56"/>
                </a:lnTo>
                <a:lnTo>
                  <a:pt x="16" y="64"/>
                </a:lnTo>
                <a:lnTo>
                  <a:pt x="24" y="64"/>
                </a:lnTo>
                <a:lnTo>
                  <a:pt x="16" y="72"/>
                </a:lnTo>
                <a:lnTo>
                  <a:pt x="8" y="72"/>
                </a:lnTo>
                <a:lnTo>
                  <a:pt x="0" y="64"/>
                </a:lnTo>
                <a:lnTo>
                  <a:pt x="0" y="56"/>
                </a:lnTo>
                <a:lnTo>
                  <a:pt x="0" y="48"/>
                </a:lnTo>
                <a:lnTo>
                  <a:pt x="0" y="40"/>
                </a:lnTo>
                <a:lnTo>
                  <a:pt x="0" y="32"/>
                </a:lnTo>
                <a:lnTo>
                  <a:pt x="0" y="24"/>
                </a:lnTo>
                <a:lnTo>
                  <a:pt x="0" y="16"/>
                </a:lnTo>
                <a:lnTo>
                  <a:pt x="0" y="8"/>
                </a:lnTo>
                <a:lnTo>
                  <a:pt x="8" y="0"/>
                </a:lnTo>
                <a:lnTo>
                  <a:pt x="48" y="0"/>
                </a:lnTo>
                <a:lnTo>
                  <a:pt x="40" y="16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41" name="Freeform 445"/>
          <p:cNvSpPr>
            <a:spLocks/>
          </p:cNvSpPr>
          <p:nvPr/>
        </p:nvSpPr>
        <p:spPr bwMode="auto">
          <a:xfrm>
            <a:off x="4046538" y="3817938"/>
            <a:ext cx="65087" cy="90487"/>
          </a:xfrm>
          <a:custGeom>
            <a:avLst/>
            <a:gdLst>
              <a:gd name="T0" fmla="*/ 100805463 w 41"/>
              <a:gd name="T1" fmla="*/ 60483424 h 57"/>
              <a:gd name="T2" fmla="*/ 100805463 w 41"/>
              <a:gd name="T3" fmla="*/ 60483424 h 57"/>
              <a:gd name="T4" fmla="*/ 100805463 w 41"/>
              <a:gd name="T5" fmla="*/ 40322279 h 57"/>
              <a:gd name="T6" fmla="*/ 80644375 w 41"/>
              <a:gd name="T7" fmla="*/ 20161139 h 57"/>
              <a:gd name="T8" fmla="*/ 60483288 w 41"/>
              <a:gd name="T9" fmla="*/ 0 h 57"/>
              <a:gd name="T10" fmla="*/ 20161094 w 41"/>
              <a:gd name="T11" fmla="*/ 0 h 57"/>
              <a:gd name="T12" fmla="*/ 20161094 w 41"/>
              <a:gd name="T13" fmla="*/ 20161139 h 57"/>
              <a:gd name="T14" fmla="*/ 0 w 41"/>
              <a:gd name="T15" fmla="*/ 40322279 h 57"/>
              <a:gd name="T16" fmla="*/ 20161094 w 41"/>
              <a:gd name="T17" fmla="*/ 100805691 h 57"/>
              <a:gd name="T18" fmla="*/ 40322188 w 41"/>
              <a:gd name="T19" fmla="*/ 141127982 h 57"/>
              <a:gd name="T20" fmla="*/ 60483288 w 41"/>
              <a:gd name="T21" fmla="*/ 141127982 h 57"/>
              <a:gd name="T22" fmla="*/ 80644375 w 41"/>
              <a:gd name="T23" fmla="*/ 100805691 h 57"/>
              <a:gd name="T24" fmla="*/ 80644375 w 41"/>
              <a:gd name="T25" fmla="*/ 80644558 h 57"/>
              <a:gd name="T26" fmla="*/ 100805463 w 41"/>
              <a:gd name="T27" fmla="*/ 80644558 h 57"/>
              <a:gd name="T28" fmla="*/ 100805463 w 41"/>
              <a:gd name="T29" fmla="*/ 60483424 h 5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1"/>
              <a:gd name="T46" fmla="*/ 0 h 57"/>
              <a:gd name="T47" fmla="*/ 41 w 41"/>
              <a:gd name="T48" fmla="*/ 57 h 5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1" h="57">
                <a:moveTo>
                  <a:pt x="40" y="24"/>
                </a:moveTo>
                <a:lnTo>
                  <a:pt x="40" y="24"/>
                </a:lnTo>
                <a:lnTo>
                  <a:pt x="40" y="16"/>
                </a:lnTo>
                <a:lnTo>
                  <a:pt x="32" y="8"/>
                </a:lnTo>
                <a:lnTo>
                  <a:pt x="24" y="0"/>
                </a:lnTo>
                <a:lnTo>
                  <a:pt x="8" y="0"/>
                </a:lnTo>
                <a:lnTo>
                  <a:pt x="8" y="8"/>
                </a:lnTo>
                <a:lnTo>
                  <a:pt x="0" y="16"/>
                </a:lnTo>
                <a:lnTo>
                  <a:pt x="8" y="40"/>
                </a:lnTo>
                <a:lnTo>
                  <a:pt x="16" y="56"/>
                </a:lnTo>
                <a:lnTo>
                  <a:pt x="24" y="56"/>
                </a:lnTo>
                <a:lnTo>
                  <a:pt x="32" y="40"/>
                </a:lnTo>
                <a:lnTo>
                  <a:pt x="32" y="32"/>
                </a:lnTo>
                <a:lnTo>
                  <a:pt x="40" y="32"/>
                </a:lnTo>
                <a:lnTo>
                  <a:pt x="40" y="24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42" name="Freeform 446"/>
          <p:cNvSpPr>
            <a:spLocks/>
          </p:cNvSpPr>
          <p:nvPr/>
        </p:nvSpPr>
        <p:spPr bwMode="auto">
          <a:xfrm>
            <a:off x="4884738" y="4110038"/>
            <a:ext cx="52387" cy="39687"/>
          </a:xfrm>
          <a:custGeom>
            <a:avLst/>
            <a:gdLst>
              <a:gd name="T0" fmla="*/ 60483170 w 33"/>
              <a:gd name="T1" fmla="*/ 0 h 25"/>
              <a:gd name="T2" fmla="*/ 80644218 w 33"/>
              <a:gd name="T3" fmla="*/ 20160996 h 25"/>
              <a:gd name="T4" fmla="*/ 80644218 w 33"/>
              <a:gd name="T5" fmla="*/ 40321992 h 25"/>
              <a:gd name="T6" fmla="*/ 60483170 w 33"/>
              <a:gd name="T7" fmla="*/ 60482994 h 25"/>
              <a:gd name="T8" fmla="*/ 40322109 w 33"/>
              <a:gd name="T9" fmla="*/ 40321992 h 25"/>
              <a:gd name="T10" fmla="*/ 40322109 w 33"/>
              <a:gd name="T11" fmla="*/ 60482994 h 25"/>
              <a:gd name="T12" fmla="*/ 20161054 w 33"/>
              <a:gd name="T13" fmla="*/ 60482994 h 25"/>
              <a:gd name="T14" fmla="*/ 0 w 33"/>
              <a:gd name="T15" fmla="*/ 40321992 h 25"/>
              <a:gd name="T16" fmla="*/ 0 w 33"/>
              <a:gd name="T17" fmla="*/ 20160996 h 25"/>
              <a:gd name="T18" fmla="*/ 20161054 w 33"/>
              <a:gd name="T19" fmla="*/ 0 h 25"/>
              <a:gd name="T20" fmla="*/ 20161054 w 33"/>
              <a:gd name="T21" fmla="*/ 20160996 h 25"/>
              <a:gd name="T22" fmla="*/ 40322109 w 33"/>
              <a:gd name="T23" fmla="*/ 20160996 h 25"/>
              <a:gd name="T24" fmla="*/ 60483170 w 33"/>
              <a:gd name="T25" fmla="*/ 0 h 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"/>
              <a:gd name="T40" fmla="*/ 0 h 25"/>
              <a:gd name="T41" fmla="*/ 33 w 33"/>
              <a:gd name="T42" fmla="*/ 25 h 2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" h="25">
                <a:moveTo>
                  <a:pt x="24" y="0"/>
                </a:moveTo>
                <a:lnTo>
                  <a:pt x="32" y="8"/>
                </a:lnTo>
                <a:lnTo>
                  <a:pt x="32" y="16"/>
                </a:lnTo>
                <a:lnTo>
                  <a:pt x="24" y="24"/>
                </a:lnTo>
                <a:lnTo>
                  <a:pt x="16" y="16"/>
                </a:lnTo>
                <a:lnTo>
                  <a:pt x="16" y="24"/>
                </a:lnTo>
                <a:lnTo>
                  <a:pt x="8" y="24"/>
                </a:lnTo>
                <a:lnTo>
                  <a:pt x="0" y="16"/>
                </a:lnTo>
                <a:lnTo>
                  <a:pt x="0" y="8"/>
                </a:lnTo>
                <a:lnTo>
                  <a:pt x="8" y="0"/>
                </a:lnTo>
                <a:lnTo>
                  <a:pt x="8" y="8"/>
                </a:lnTo>
                <a:lnTo>
                  <a:pt x="16" y="8"/>
                </a:lnTo>
                <a:lnTo>
                  <a:pt x="24" y="0"/>
                </a:lnTo>
              </a:path>
            </a:pathLst>
          </a:custGeom>
          <a:solidFill>
            <a:srgbClr val="FF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43" name="Freeform 447"/>
          <p:cNvSpPr>
            <a:spLocks/>
          </p:cNvSpPr>
          <p:nvPr/>
        </p:nvSpPr>
        <p:spPr bwMode="auto">
          <a:xfrm>
            <a:off x="4884738" y="4110038"/>
            <a:ext cx="52387" cy="39687"/>
          </a:xfrm>
          <a:custGeom>
            <a:avLst/>
            <a:gdLst>
              <a:gd name="T0" fmla="*/ 60483170 w 33"/>
              <a:gd name="T1" fmla="*/ 0 h 25"/>
              <a:gd name="T2" fmla="*/ 80644218 w 33"/>
              <a:gd name="T3" fmla="*/ 20160996 h 25"/>
              <a:gd name="T4" fmla="*/ 80644218 w 33"/>
              <a:gd name="T5" fmla="*/ 40321992 h 25"/>
              <a:gd name="T6" fmla="*/ 60483170 w 33"/>
              <a:gd name="T7" fmla="*/ 60482994 h 25"/>
              <a:gd name="T8" fmla="*/ 40322109 w 33"/>
              <a:gd name="T9" fmla="*/ 40321992 h 25"/>
              <a:gd name="T10" fmla="*/ 40322109 w 33"/>
              <a:gd name="T11" fmla="*/ 60482994 h 25"/>
              <a:gd name="T12" fmla="*/ 20161054 w 33"/>
              <a:gd name="T13" fmla="*/ 60482994 h 25"/>
              <a:gd name="T14" fmla="*/ 0 w 33"/>
              <a:gd name="T15" fmla="*/ 40321992 h 25"/>
              <a:gd name="T16" fmla="*/ 0 w 33"/>
              <a:gd name="T17" fmla="*/ 20160996 h 25"/>
              <a:gd name="T18" fmla="*/ 20161054 w 33"/>
              <a:gd name="T19" fmla="*/ 0 h 25"/>
              <a:gd name="T20" fmla="*/ 20161054 w 33"/>
              <a:gd name="T21" fmla="*/ 20160996 h 25"/>
              <a:gd name="T22" fmla="*/ 40322109 w 33"/>
              <a:gd name="T23" fmla="*/ 20160996 h 25"/>
              <a:gd name="T24" fmla="*/ 60483170 w 33"/>
              <a:gd name="T25" fmla="*/ 0 h 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"/>
              <a:gd name="T40" fmla="*/ 0 h 25"/>
              <a:gd name="T41" fmla="*/ 33 w 33"/>
              <a:gd name="T42" fmla="*/ 25 h 2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" h="25">
                <a:moveTo>
                  <a:pt x="24" y="0"/>
                </a:moveTo>
                <a:lnTo>
                  <a:pt x="32" y="8"/>
                </a:lnTo>
                <a:lnTo>
                  <a:pt x="32" y="16"/>
                </a:lnTo>
                <a:lnTo>
                  <a:pt x="24" y="24"/>
                </a:lnTo>
                <a:lnTo>
                  <a:pt x="16" y="16"/>
                </a:lnTo>
                <a:lnTo>
                  <a:pt x="16" y="24"/>
                </a:lnTo>
                <a:lnTo>
                  <a:pt x="8" y="24"/>
                </a:lnTo>
                <a:lnTo>
                  <a:pt x="0" y="16"/>
                </a:lnTo>
                <a:lnTo>
                  <a:pt x="0" y="8"/>
                </a:lnTo>
                <a:lnTo>
                  <a:pt x="8" y="0"/>
                </a:lnTo>
                <a:lnTo>
                  <a:pt x="8" y="8"/>
                </a:lnTo>
                <a:lnTo>
                  <a:pt x="16" y="8"/>
                </a:lnTo>
                <a:lnTo>
                  <a:pt x="24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44" name="Freeform 448"/>
          <p:cNvSpPr>
            <a:spLocks/>
          </p:cNvSpPr>
          <p:nvPr/>
        </p:nvSpPr>
        <p:spPr bwMode="auto">
          <a:xfrm>
            <a:off x="4541838" y="4491038"/>
            <a:ext cx="268287" cy="293687"/>
          </a:xfrm>
          <a:custGeom>
            <a:avLst/>
            <a:gdLst>
              <a:gd name="T0" fmla="*/ 362901792 w 169"/>
              <a:gd name="T1" fmla="*/ 20161215 h 185"/>
              <a:gd name="T2" fmla="*/ 302418176 w 169"/>
              <a:gd name="T3" fmla="*/ 40322430 h 185"/>
              <a:gd name="T4" fmla="*/ 282256971 w 169"/>
              <a:gd name="T5" fmla="*/ 20161215 h 185"/>
              <a:gd name="T6" fmla="*/ 262095766 w 169"/>
              <a:gd name="T7" fmla="*/ 20161215 h 185"/>
              <a:gd name="T8" fmla="*/ 241934561 w 169"/>
              <a:gd name="T9" fmla="*/ 20161215 h 185"/>
              <a:gd name="T10" fmla="*/ 221773356 w 169"/>
              <a:gd name="T11" fmla="*/ 20161215 h 185"/>
              <a:gd name="T12" fmla="*/ 201612101 w 169"/>
              <a:gd name="T13" fmla="*/ 0 h 185"/>
              <a:gd name="T14" fmla="*/ 60483640 w 169"/>
              <a:gd name="T15" fmla="*/ 0 h 185"/>
              <a:gd name="T16" fmla="*/ 40322423 w 169"/>
              <a:gd name="T17" fmla="*/ 0 h 185"/>
              <a:gd name="T18" fmla="*/ 0 w 169"/>
              <a:gd name="T19" fmla="*/ 0 h 185"/>
              <a:gd name="T20" fmla="*/ 0 w 169"/>
              <a:gd name="T21" fmla="*/ 60483652 h 185"/>
              <a:gd name="T22" fmla="*/ 20161211 w 169"/>
              <a:gd name="T23" fmla="*/ 60483652 h 185"/>
              <a:gd name="T24" fmla="*/ 40322423 w 169"/>
              <a:gd name="T25" fmla="*/ 80644861 h 185"/>
              <a:gd name="T26" fmla="*/ 40322423 w 169"/>
              <a:gd name="T27" fmla="*/ 141128513 h 185"/>
              <a:gd name="T28" fmla="*/ 80644845 w 169"/>
              <a:gd name="T29" fmla="*/ 161289722 h 185"/>
              <a:gd name="T30" fmla="*/ 80644845 w 169"/>
              <a:gd name="T31" fmla="*/ 181450931 h 185"/>
              <a:gd name="T32" fmla="*/ 100806051 w 169"/>
              <a:gd name="T33" fmla="*/ 201612140 h 185"/>
              <a:gd name="T34" fmla="*/ 80644845 w 169"/>
              <a:gd name="T35" fmla="*/ 262095817 h 185"/>
              <a:gd name="T36" fmla="*/ 100806051 w 169"/>
              <a:gd name="T37" fmla="*/ 302418235 h 185"/>
              <a:gd name="T38" fmla="*/ 100806051 w 169"/>
              <a:gd name="T39" fmla="*/ 423385588 h 185"/>
              <a:gd name="T40" fmla="*/ 120967280 w 169"/>
              <a:gd name="T41" fmla="*/ 443546797 h 185"/>
              <a:gd name="T42" fmla="*/ 141128486 w 169"/>
              <a:gd name="T43" fmla="*/ 443546797 h 185"/>
              <a:gd name="T44" fmla="*/ 141128486 w 169"/>
              <a:gd name="T45" fmla="*/ 463708006 h 185"/>
              <a:gd name="T46" fmla="*/ 161289691 w 169"/>
              <a:gd name="T47" fmla="*/ 443546797 h 185"/>
              <a:gd name="T48" fmla="*/ 181450896 w 169"/>
              <a:gd name="T49" fmla="*/ 443546797 h 185"/>
              <a:gd name="T50" fmla="*/ 181450896 w 169"/>
              <a:gd name="T51" fmla="*/ 463708006 h 185"/>
              <a:gd name="T52" fmla="*/ 201612101 w 169"/>
              <a:gd name="T53" fmla="*/ 463708006 h 185"/>
              <a:gd name="T54" fmla="*/ 221773356 w 169"/>
              <a:gd name="T55" fmla="*/ 463708006 h 185"/>
              <a:gd name="T56" fmla="*/ 241934561 w 169"/>
              <a:gd name="T57" fmla="*/ 463708006 h 185"/>
              <a:gd name="T58" fmla="*/ 262095766 w 169"/>
              <a:gd name="T59" fmla="*/ 443546797 h 185"/>
              <a:gd name="T60" fmla="*/ 262095766 w 169"/>
              <a:gd name="T61" fmla="*/ 322579444 h 185"/>
              <a:gd name="T62" fmla="*/ 262095766 w 169"/>
              <a:gd name="T63" fmla="*/ 181450931 h 185"/>
              <a:gd name="T64" fmla="*/ 282256971 w 169"/>
              <a:gd name="T65" fmla="*/ 181450931 h 185"/>
              <a:gd name="T66" fmla="*/ 282256971 w 169"/>
              <a:gd name="T67" fmla="*/ 60483652 h 185"/>
              <a:gd name="T68" fmla="*/ 322579382 w 169"/>
              <a:gd name="T69" fmla="*/ 60483652 h 185"/>
              <a:gd name="T70" fmla="*/ 383062997 w 169"/>
              <a:gd name="T71" fmla="*/ 40322430 h 185"/>
              <a:gd name="T72" fmla="*/ 403224202 w 169"/>
              <a:gd name="T73" fmla="*/ 40322430 h 185"/>
              <a:gd name="T74" fmla="*/ 423385506 w 169"/>
              <a:gd name="T75" fmla="*/ 40322430 h 185"/>
              <a:gd name="T76" fmla="*/ 423385506 w 169"/>
              <a:gd name="T77" fmla="*/ 20161215 h 185"/>
              <a:gd name="T78" fmla="*/ 403224202 w 169"/>
              <a:gd name="T79" fmla="*/ 20161215 h 185"/>
              <a:gd name="T80" fmla="*/ 362901792 w 169"/>
              <a:gd name="T81" fmla="*/ 20161215 h 18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69"/>
              <a:gd name="T124" fmla="*/ 0 h 185"/>
              <a:gd name="T125" fmla="*/ 169 w 169"/>
              <a:gd name="T126" fmla="*/ 185 h 185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69" h="185">
                <a:moveTo>
                  <a:pt x="144" y="8"/>
                </a:moveTo>
                <a:lnTo>
                  <a:pt x="120" y="16"/>
                </a:lnTo>
                <a:lnTo>
                  <a:pt x="112" y="8"/>
                </a:lnTo>
                <a:lnTo>
                  <a:pt x="104" y="8"/>
                </a:lnTo>
                <a:lnTo>
                  <a:pt x="96" y="8"/>
                </a:lnTo>
                <a:lnTo>
                  <a:pt x="88" y="8"/>
                </a:lnTo>
                <a:lnTo>
                  <a:pt x="80" y="0"/>
                </a:lnTo>
                <a:lnTo>
                  <a:pt x="24" y="0"/>
                </a:lnTo>
                <a:lnTo>
                  <a:pt x="16" y="0"/>
                </a:lnTo>
                <a:lnTo>
                  <a:pt x="0" y="0"/>
                </a:lnTo>
                <a:lnTo>
                  <a:pt x="0" y="24"/>
                </a:lnTo>
                <a:lnTo>
                  <a:pt x="8" y="24"/>
                </a:lnTo>
                <a:lnTo>
                  <a:pt x="16" y="32"/>
                </a:lnTo>
                <a:lnTo>
                  <a:pt x="16" y="56"/>
                </a:lnTo>
                <a:lnTo>
                  <a:pt x="32" y="64"/>
                </a:lnTo>
                <a:lnTo>
                  <a:pt x="32" y="72"/>
                </a:lnTo>
                <a:lnTo>
                  <a:pt x="40" y="80"/>
                </a:lnTo>
                <a:lnTo>
                  <a:pt x="32" y="104"/>
                </a:lnTo>
                <a:lnTo>
                  <a:pt x="40" y="120"/>
                </a:lnTo>
                <a:lnTo>
                  <a:pt x="40" y="168"/>
                </a:lnTo>
                <a:lnTo>
                  <a:pt x="48" y="176"/>
                </a:lnTo>
                <a:lnTo>
                  <a:pt x="56" y="176"/>
                </a:lnTo>
                <a:lnTo>
                  <a:pt x="56" y="184"/>
                </a:lnTo>
                <a:lnTo>
                  <a:pt x="64" y="176"/>
                </a:lnTo>
                <a:lnTo>
                  <a:pt x="72" y="176"/>
                </a:lnTo>
                <a:lnTo>
                  <a:pt x="72" y="184"/>
                </a:lnTo>
                <a:lnTo>
                  <a:pt x="80" y="184"/>
                </a:lnTo>
                <a:lnTo>
                  <a:pt x="88" y="184"/>
                </a:lnTo>
                <a:lnTo>
                  <a:pt x="96" y="184"/>
                </a:lnTo>
                <a:lnTo>
                  <a:pt x="104" y="176"/>
                </a:lnTo>
                <a:lnTo>
                  <a:pt x="104" y="128"/>
                </a:lnTo>
                <a:lnTo>
                  <a:pt x="104" y="72"/>
                </a:lnTo>
                <a:lnTo>
                  <a:pt x="112" y="72"/>
                </a:lnTo>
                <a:lnTo>
                  <a:pt x="112" y="24"/>
                </a:lnTo>
                <a:lnTo>
                  <a:pt x="128" y="24"/>
                </a:lnTo>
                <a:lnTo>
                  <a:pt x="152" y="16"/>
                </a:lnTo>
                <a:lnTo>
                  <a:pt x="160" y="16"/>
                </a:lnTo>
                <a:lnTo>
                  <a:pt x="168" y="16"/>
                </a:lnTo>
                <a:lnTo>
                  <a:pt x="168" y="8"/>
                </a:lnTo>
                <a:lnTo>
                  <a:pt x="160" y="8"/>
                </a:lnTo>
                <a:lnTo>
                  <a:pt x="144" y="8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45" name="Freeform 449"/>
          <p:cNvSpPr>
            <a:spLocks/>
          </p:cNvSpPr>
          <p:nvPr/>
        </p:nvSpPr>
        <p:spPr bwMode="auto">
          <a:xfrm>
            <a:off x="3983038" y="3386138"/>
            <a:ext cx="242887" cy="306387"/>
          </a:xfrm>
          <a:custGeom>
            <a:avLst/>
            <a:gdLst>
              <a:gd name="T0" fmla="*/ 141128453 w 153"/>
              <a:gd name="T1" fmla="*/ 483869256 h 193"/>
              <a:gd name="T2" fmla="*/ 141128453 w 153"/>
              <a:gd name="T3" fmla="*/ 483869256 h 193"/>
              <a:gd name="T4" fmla="*/ 120967252 w 153"/>
              <a:gd name="T5" fmla="*/ 463708045 h 193"/>
              <a:gd name="T6" fmla="*/ 120967252 w 153"/>
              <a:gd name="T7" fmla="*/ 443546834 h 193"/>
              <a:gd name="T8" fmla="*/ 100806027 w 153"/>
              <a:gd name="T9" fmla="*/ 443546834 h 193"/>
              <a:gd name="T10" fmla="*/ 80644827 w 153"/>
              <a:gd name="T11" fmla="*/ 423385624 h 193"/>
              <a:gd name="T12" fmla="*/ 40322413 w 153"/>
              <a:gd name="T13" fmla="*/ 423385624 h 193"/>
              <a:gd name="T14" fmla="*/ 20161207 w 153"/>
              <a:gd name="T15" fmla="*/ 423385624 h 193"/>
              <a:gd name="T16" fmla="*/ 0 w 153"/>
              <a:gd name="T17" fmla="*/ 322579471 h 193"/>
              <a:gd name="T18" fmla="*/ 20161207 w 153"/>
              <a:gd name="T19" fmla="*/ 282257049 h 193"/>
              <a:gd name="T20" fmla="*/ 0 w 153"/>
              <a:gd name="T21" fmla="*/ 241934628 h 193"/>
              <a:gd name="T22" fmla="*/ 120967252 w 153"/>
              <a:gd name="T23" fmla="*/ 241934628 h 193"/>
              <a:gd name="T24" fmla="*/ 120967252 w 153"/>
              <a:gd name="T25" fmla="*/ 181450946 h 193"/>
              <a:gd name="T26" fmla="*/ 161289653 w 153"/>
              <a:gd name="T27" fmla="*/ 161289735 h 193"/>
              <a:gd name="T28" fmla="*/ 161289653 w 153"/>
              <a:gd name="T29" fmla="*/ 60483657 h 193"/>
              <a:gd name="T30" fmla="*/ 282256906 w 153"/>
              <a:gd name="T31" fmla="*/ 60483657 h 193"/>
              <a:gd name="T32" fmla="*/ 282256906 w 153"/>
              <a:gd name="T33" fmla="*/ 0 h 193"/>
              <a:gd name="T34" fmla="*/ 383062908 w 153"/>
              <a:gd name="T35" fmla="*/ 80644868 h 193"/>
              <a:gd name="T36" fmla="*/ 322579306 w 153"/>
              <a:gd name="T37" fmla="*/ 100806078 h 193"/>
              <a:gd name="T38" fmla="*/ 342740507 w 153"/>
              <a:gd name="T39" fmla="*/ 403224314 h 193"/>
              <a:gd name="T40" fmla="*/ 362901707 w 153"/>
              <a:gd name="T41" fmla="*/ 423385624 h 193"/>
              <a:gd name="T42" fmla="*/ 342740507 w 153"/>
              <a:gd name="T43" fmla="*/ 443546834 h 193"/>
              <a:gd name="T44" fmla="*/ 221773304 w 153"/>
              <a:gd name="T45" fmla="*/ 443546834 h 193"/>
              <a:gd name="T46" fmla="*/ 201612054 w 153"/>
              <a:gd name="T47" fmla="*/ 463708045 h 193"/>
              <a:gd name="T48" fmla="*/ 181450854 w 153"/>
              <a:gd name="T49" fmla="*/ 463708045 h 193"/>
              <a:gd name="T50" fmla="*/ 161289653 w 153"/>
              <a:gd name="T51" fmla="*/ 443546834 h 193"/>
              <a:gd name="T52" fmla="*/ 161289653 w 153"/>
              <a:gd name="T53" fmla="*/ 463708045 h 193"/>
              <a:gd name="T54" fmla="*/ 161289653 w 153"/>
              <a:gd name="T55" fmla="*/ 483869256 h 193"/>
              <a:gd name="T56" fmla="*/ 141128453 w 153"/>
              <a:gd name="T57" fmla="*/ 483869256 h 1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3"/>
              <a:gd name="T88" fmla="*/ 0 h 193"/>
              <a:gd name="T89" fmla="*/ 153 w 153"/>
              <a:gd name="T90" fmla="*/ 193 h 19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3" h="193">
                <a:moveTo>
                  <a:pt x="56" y="192"/>
                </a:moveTo>
                <a:lnTo>
                  <a:pt x="56" y="192"/>
                </a:lnTo>
                <a:lnTo>
                  <a:pt x="48" y="184"/>
                </a:lnTo>
                <a:lnTo>
                  <a:pt x="48" y="176"/>
                </a:lnTo>
                <a:lnTo>
                  <a:pt x="40" y="176"/>
                </a:lnTo>
                <a:lnTo>
                  <a:pt x="32" y="168"/>
                </a:lnTo>
                <a:lnTo>
                  <a:pt x="16" y="168"/>
                </a:lnTo>
                <a:lnTo>
                  <a:pt x="8" y="168"/>
                </a:lnTo>
                <a:lnTo>
                  <a:pt x="0" y="128"/>
                </a:lnTo>
                <a:lnTo>
                  <a:pt x="8" y="112"/>
                </a:lnTo>
                <a:lnTo>
                  <a:pt x="0" y="96"/>
                </a:lnTo>
                <a:lnTo>
                  <a:pt x="48" y="96"/>
                </a:lnTo>
                <a:lnTo>
                  <a:pt x="48" y="72"/>
                </a:lnTo>
                <a:lnTo>
                  <a:pt x="64" y="64"/>
                </a:lnTo>
                <a:lnTo>
                  <a:pt x="64" y="24"/>
                </a:lnTo>
                <a:lnTo>
                  <a:pt x="112" y="24"/>
                </a:lnTo>
                <a:lnTo>
                  <a:pt x="112" y="0"/>
                </a:lnTo>
                <a:lnTo>
                  <a:pt x="152" y="32"/>
                </a:lnTo>
                <a:lnTo>
                  <a:pt x="128" y="40"/>
                </a:lnTo>
                <a:lnTo>
                  <a:pt x="136" y="160"/>
                </a:lnTo>
                <a:lnTo>
                  <a:pt x="144" y="168"/>
                </a:lnTo>
                <a:lnTo>
                  <a:pt x="136" y="176"/>
                </a:lnTo>
                <a:lnTo>
                  <a:pt x="88" y="176"/>
                </a:lnTo>
                <a:lnTo>
                  <a:pt x="80" y="184"/>
                </a:lnTo>
                <a:lnTo>
                  <a:pt x="72" y="184"/>
                </a:lnTo>
                <a:lnTo>
                  <a:pt x="64" y="176"/>
                </a:lnTo>
                <a:lnTo>
                  <a:pt x="64" y="184"/>
                </a:lnTo>
                <a:lnTo>
                  <a:pt x="64" y="192"/>
                </a:lnTo>
                <a:lnTo>
                  <a:pt x="56" y="192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46" name="Freeform 450"/>
          <p:cNvSpPr>
            <a:spLocks/>
          </p:cNvSpPr>
          <p:nvPr/>
        </p:nvSpPr>
        <p:spPr bwMode="auto">
          <a:xfrm>
            <a:off x="4084638" y="3856038"/>
            <a:ext cx="90487" cy="115887"/>
          </a:xfrm>
          <a:custGeom>
            <a:avLst/>
            <a:gdLst>
              <a:gd name="T0" fmla="*/ 40322279 w 57"/>
              <a:gd name="T1" fmla="*/ 0 h 73"/>
              <a:gd name="T2" fmla="*/ 40322279 w 57"/>
              <a:gd name="T3" fmla="*/ 20161161 h 73"/>
              <a:gd name="T4" fmla="*/ 20161139 w 57"/>
              <a:gd name="T5" fmla="*/ 20161161 h 73"/>
              <a:gd name="T6" fmla="*/ 20161139 w 57"/>
              <a:gd name="T7" fmla="*/ 40322322 h 73"/>
              <a:gd name="T8" fmla="*/ 0 w 57"/>
              <a:gd name="T9" fmla="*/ 80644643 h 73"/>
              <a:gd name="T10" fmla="*/ 0 w 57"/>
              <a:gd name="T11" fmla="*/ 100805798 h 73"/>
              <a:gd name="T12" fmla="*/ 40322279 w 57"/>
              <a:gd name="T13" fmla="*/ 120966977 h 73"/>
              <a:gd name="T14" fmla="*/ 120966849 w 57"/>
              <a:gd name="T15" fmla="*/ 181450441 h 73"/>
              <a:gd name="T16" fmla="*/ 120966849 w 57"/>
              <a:gd name="T17" fmla="*/ 161289286 h 73"/>
              <a:gd name="T18" fmla="*/ 120966849 w 57"/>
              <a:gd name="T19" fmla="*/ 141128132 h 73"/>
              <a:gd name="T20" fmla="*/ 141127982 w 57"/>
              <a:gd name="T21" fmla="*/ 120966977 h 73"/>
              <a:gd name="T22" fmla="*/ 120966849 w 57"/>
              <a:gd name="T23" fmla="*/ 120966977 h 73"/>
              <a:gd name="T24" fmla="*/ 120966849 w 57"/>
              <a:gd name="T25" fmla="*/ 100805798 h 73"/>
              <a:gd name="T26" fmla="*/ 100805691 w 57"/>
              <a:gd name="T27" fmla="*/ 80644643 h 73"/>
              <a:gd name="T28" fmla="*/ 80644558 w 57"/>
              <a:gd name="T29" fmla="*/ 80644643 h 73"/>
              <a:gd name="T30" fmla="*/ 100805691 w 57"/>
              <a:gd name="T31" fmla="*/ 40322322 h 73"/>
              <a:gd name="T32" fmla="*/ 100805691 w 57"/>
              <a:gd name="T33" fmla="*/ 20161161 h 73"/>
              <a:gd name="T34" fmla="*/ 80644558 w 57"/>
              <a:gd name="T35" fmla="*/ 20161161 h 73"/>
              <a:gd name="T36" fmla="*/ 80644558 w 57"/>
              <a:gd name="T37" fmla="*/ 40322322 h 73"/>
              <a:gd name="T38" fmla="*/ 60483424 w 57"/>
              <a:gd name="T39" fmla="*/ 40322322 h 73"/>
              <a:gd name="T40" fmla="*/ 80644558 w 57"/>
              <a:gd name="T41" fmla="*/ 20161161 h 73"/>
              <a:gd name="T42" fmla="*/ 60483424 w 57"/>
              <a:gd name="T43" fmla="*/ 0 h 73"/>
              <a:gd name="T44" fmla="*/ 40322279 w 57"/>
              <a:gd name="T45" fmla="*/ 0 h 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7"/>
              <a:gd name="T70" fmla="*/ 0 h 73"/>
              <a:gd name="T71" fmla="*/ 57 w 57"/>
              <a:gd name="T72" fmla="*/ 73 h 7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7" h="73">
                <a:moveTo>
                  <a:pt x="16" y="0"/>
                </a:moveTo>
                <a:lnTo>
                  <a:pt x="16" y="8"/>
                </a:lnTo>
                <a:lnTo>
                  <a:pt x="8" y="8"/>
                </a:lnTo>
                <a:lnTo>
                  <a:pt x="8" y="16"/>
                </a:lnTo>
                <a:lnTo>
                  <a:pt x="0" y="32"/>
                </a:lnTo>
                <a:lnTo>
                  <a:pt x="0" y="40"/>
                </a:lnTo>
                <a:lnTo>
                  <a:pt x="16" y="48"/>
                </a:lnTo>
                <a:lnTo>
                  <a:pt x="48" y="72"/>
                </a:lnTo>
                <a:lnTo>
                  <a:pt x="48" y="64"/>
                </a:lnTo>
                <a:lnTo>
                  <a:pt x="48" y="56"/>
                </a:lnTo>
                <a:lnTo>
                  <a:pt x="56" y="48"/>
                </a:lnTo>
                <a:lnTo>
                  <a:pt x="48" y="48"/>
                </a:lnTo>
                <a:lnTo>
                  <a:pt x="48" y="40"/>
                </a:lnTo>
                <a:lnTo>
                  <a:pt x="40" y="32"/>
                </a:lnTo>
                <a:lnTo>
                  <a:pt x="32" y="32"/>
                </a:lnTo>
                <a:lnTo>
                  <a:pt x="40" y="16"/>
                </a:lnTo>
                <a:lnTo>
                  <a:pt x="40" y="8"/>
                </a:lnTo>
                <a:lnTo>
                  <a:pt x="32" y="8"/>
                </a:lnTo>
                <a:lnTo>
                  <a:pt x="32" y="16"/>
                </a:lnTo>
                <a:lnTo>
                  <a:pt x="24" y="16"/>
                </a:lnTo>
                <a:lnTo>
                  <a:pt x="32" y="8"/>
                </a:lnTo>
                <a:lnTo>
                  <a:pt x="24" y="0"/>
                </a:lnTo>
                <a:lnTo>
                  <a:pt x="16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47" name="Rectangle 451"/>
          <p:cNvSpPr>
            <a:spLocks noChangeArrowheads="1"/>
          </p:cNvSpPr>
          <p:nvPr/>
        </p:nvSpPr>
        <p:spPr bwMode="auto">
          <a:xfrm>
            <a:off x="3868738" y="2217738"/>
            <a:ext cx="12700" cy="0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548" name="Freeform 452"/>
          <p:cNvSpPr>
            <a:spLocks/>
          </p:cNvSpPr>
          <p:nvPr/>
        </p:nvSpPr>
        <p:spPr bwMode="auto">
          <a:xfrm>
            <a:off x="3843338" y="2217738"/>
            <a:ext cx="204787" cy="103187"/>
          </a:xfrm>
          <a:custGeom>
            <a:avLst/>
            <a:gdLst>
              <a:gd name="T0" fmla="*/ 241934394 w 129"/>
              <a:gd name="T1" fmla="*/ 0 h 65"/>
              <a:gd name="T2" fmla="*/ 241934394 w 129"/>
              <a:gd name="T3" fmla="*/ 20161149 h 65"/>
              <a:gd name="T4" fmla="*/ 221773203 w 129"/>
              <a:gd name="T5" fmla="*/ 20161149 h 65"/>
              <a:gd name="T6" fmla="*/ 201611962 w 129"/>
              <a:gd name="T7" fmla="*/ 40322298 h 65"/>
              <a:gd name="T8" fmla="*/ 181450771 w 129"/>
              <a:gd name="T9" fmla="*/ 20161149 h 65"/>
              <a:gd name="T10" fmla="*/ 181450771 w 129"/>
              <a:gd name="T11" fmla="*/ 40322298 h 65"/>
              <a:gd name="T12" fmla="*/ 161289579 w 129"/>
              <a:gd name="T13" fmla="*/ 40322298 h 65"/>
              <a:gd name="T14" fmla="*/ 161289579 w 129"/>
              <a:gd name="T15" fmla="*/ 20161149 h 65"/>
              <a:gd name="T16" fmla="*/ 141128388 w 129"/>
              <a:gd name="T17" fmla="*/ 20161149 h 65"/>
              <a:gd name="T18" fmla="*/ 141128388 w 129"/>
              <a:gd name="T19" fmla="*/ 40322298 h 65"/>
              <a:gd name="T20" fmla="*/ 120967197 w 129"/>
              <a:gd name="T21" fmla="*/ 20161149 h 65"/>
              <a:gd name="T22" fmla="*/ 120967197 w 129"/>
              <a:gd name="T23" fmla="*/ 60483453 h 65"/>
              <a:gd name="T24" fmla="*/ 100805981 w 129"/>
              <a:gd name="T25" fmla="*/ 60483453 h 65"/>
              <a:gd name="T26" fmla="*/ 80644790 w 129"/>
              <a:gd name="T27" fmla="*/ 60483453 h 65"/>
              <a:gd name="T28" fmla="*/ 80644790 w 129"/>
              <a:gd name="T29" fmla="*/ 40322298 h 65"/>
              <a:gd name="T30" fmla="*/ 60483599 w 129"/>
              <a:gd name="T31" fmla="*/ 20161149 h 65"/>
              <a:gd name="T32" fmla="*/ 40322395 w 129"/>
              <a:gd name="T33" fmla="*/ 20161149 h 65"/>
              <a:gd name="T34" fmla="*/ 60483599 w 129"/>
              <a:gd name="T35" fmla="*/ 40322298 h 65"/>
              <a:gd name="T36" fmla="*/ 40322395 w 129"/>
              <a:gd name="T37" fmla="*/ 40322298 h 65"/>
              <a:gd name="T38" fmla="*/ 20161197 w 129"/>
              <a:gd name="T39" fmla="*/ 40322298 h 65"/>
              <a:gd name="T40" fmla="*/ 20161197 w 129"/>
              <a:gd name="T41" fmla="*/ 60483453 h 65"/>
              <a:gd name="T42" fmla="*/ 0 w 129"/>
              <a:gd name="T43" fmla="*/ 60483453 h 65"/>
              <a:gd name="T44" fmla="*/ 20161197 w 129"/>
              <a:gd name="T45" fmla="*/ 60483453 h 65"/>
              <a:gd name="T46" fmla="*/ 40322395 w 129"/>
              <a:gd name="T47" fmla="*/ 40322298 h 65"/>
              <a:gd name="T48" fmla="*/ 60483599 w 129"/>
              <a:gd name="T49" fmla="*/ 80644596 h 65"/>
              <a:gd name="T50" fmla="*/ 40322395 w 129"/>
              <a:gd name="T51" fmla="*/ 80644596 h 65"/>
              <a:gd name="T52" fmla="*/ 20161197 w 129"/>
              <a:gd name="T53" fmla="*/ 80644596 h 65"/>
              <a:gd name="T54" fmla="*/ 0 w 129"/>
              <a:gd name="T55" fmla="*/ 100805739 h 65"/>
              <a:gd name="T56" fmla="*/ 20161197 w 129"/>
              <a:gd name="T57" fmla="*/ 100805739 h 65"/>
              <a:gd name="T58" fmla="*/ 60483599 w 129"/>
              <a:gd name="T59" fmla="*/ 100805739 h 65"/>
              <a:gd name="T60" fmla="*/ 80644790 w 129"/>
              <a:gd name="T61" fmla="*/ 120966907 h 65"/>
              <a:gd name="T62" fmla="*/ 40322395 w 129"/>
              <a:gd name="T63" fmla="*/ 141128050 h 65"/>
              <a:gd name="T64" fmla="*/ 60483599 w 129"/>
              <a:gd name="T65" fmla="*/ 141128050 h 65"/>
              <a:gd name="T66" fmla="*/ 80644790 w 129"/>
              <a:gd name="T67" fmla="*/ 141128050 h 65"/>
              <a:gd name="T68" fmla="*/ 100805981 w 129"/>
              <a:gd name="T69" fmla="*/ 141128050 h 65"/>
              <a:gd name="T70" fmla="*/ 120967197 w 129"/>
              <a:gd name="T71" fmla="*/ 141128050 h 65"/>
              <a:gd name="T72" fmla="*/ 120967197 w 129"/>
              <a:gd name="T73" fmla="*/ 161289192 h 65"/>
              <a:gd name="T74" fmla="*/ 181450771 w 129"/>
              <a:gd name="T75" fmla="*/ 161289192 h 65"/>
              <a:gd name="T76" fmla="*/ 181450771 w 129"/>
              <a:gd name="T77" fmla="*/ 141128050 h 65"/>
              <a:gd name="T78" fmla="*/ 221773203 w 129"/>
              <a:gd name="T79" fmla="*/ 141128050 h 65"/>
              <a:gd name="T80" fmla="*/ 241934394 w 129"/>
              <a:gd name="T81" fmla="*/ 141128050 h 65"/>
              <a:gd name="T82" fmla="*/ 262095585 w 129"/>
              <a:gd name="T83" fmla="*/ 120966907 h 65"/>
              <a:gd name="T84" fmla="*/ 282256777 w 129"/>
              <a:gd name="T85" fmla="*/ 120966907 h 65"/>
              <a:gd name="T86" fmla="*/ 302416380 w 129"/>
              <a:gd name="T87" fmla="*/ 80644596 h 65"/>
              <a:gd name="T88" fmla="*/ 322579159 w 129"/>
              <a:gd name="T89" fmla="*/ 80644596 h 65"/>
              <a:gd name="T90" fmla="*/ 322579159 w 129"/>
              <a:gd name="T91" fmla="*/ 100805739 h 65"/>
              <a:gd name="T92" fmla="*/ 322579159 w 129"/>
              <a:gd name="T93" fmla="*/ 80644596 h 65"/>
              <a:gd name="T94" fmla="*/ 322579159 w 129"/>
              <a:gd name="T95" fmla="*/ 60483453 h 65"/>
              <a:gd name="T96" fmla="*/ 302416380 w 129"/>
              <a:gd name="T97" fmla="*/ 40322298 h 65"/>
              <a:gd name="T98" fmla="*/ 282256777 w 129"/>
              <a:gd name="T99" fmla="*/ 60483453 h 65"/>
              <a:gd name="T100" fmla="*/ 282256777 w 129"/>
              <a:gd name="T101" fmla="*/ 40322298 h 65"/>
              <a:gd name="T102" fmla="*/ 282256777 w 129"/>
              <a:gd name="T103" fmla="*/ 20161149 h 65"/>
              <a:gd name="T104" fmla="*/ 302416380 w 129"/>
              <a:gd name="T105" fmla="*/ 20161149 h 65"/>
              <a:gd name="T106" fmla="*/ 282256777 w 129"/>
              <a:gd name="T107" fmla="*/ 20161149 h 65"/>
              <a:gd name="T108" fmla="*/ 262095585 w 129"/>
              <a:gd name="T109" fmla="*/ 20161149 h 65"/>
              <a:gd name="T110" fmla="*/ 241934394 w 129"/>
              <a:gd name="T111" fmla="*/ 0 h 6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29"/>
              <a:gd name="T169" fmla="*/ 0 h 65"/>
              <a:gd name="T170" fmla="*/ 129 w 129"/>
              <a:gd name="T171" fmla="*/ 65 h 65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29" h="65">
                <a:moveTo>
                  <a:pt x="96" y="0"/>
                </a:moveTo>
                <a:lnTo>
                  <a:pt x="96" y="8"/>
                </a:lnTo>
                <a:lnTo>
                  <a:pt x="88" y="8"/>
                </a:lnTo>
                <a:lnTo>
                  <a:pt x="80" y="16"/>
                </a:lnTo>
                <a:lnTo>
                  <a:pt x="72" y="8"/>
                </a:lnTo>
                <a:lnTo>
                  <a:pt x="72" y="16"/>
                </a:lnTo>
                <a:lnTo>
                  <a:pt x="64" y="16"/>
                </a:lnTo>
                <a:lnTo>
                  <a:pt x="64" y="8"/>
                </a:lnTo>
                <a:lnTo>
                  <a:pt x="56" y="8"/>
                </a:lnTo>
                <a:lnTo>
                  <a:pt x="56" y="16"/>
                </a:lnTo>
                <a:lnTo>
                  <a:pt x="48" y="8"/>
                </a:lnTo>
                <a:lnTo>
                  <a:pt x="48" y="24"/>
                </a:lnTo>
                <a:lnTo>
                  <a:pt x="40" y="24"/>
                </a:lnTo>
                <a:lnTo>
                  <a:pt x="32" y="24"/>
                </a:lnTo>
                <a:lnTo>
                  <a:pt x="32" y="16"/>
                </a:lnTo>
                <a:lnTo>
                  <a:pt x="24" y="8"/>
                </a:lnTo>
                <a:lnTo>
                  <a:pt x="16" y="8"/>
                </a:lnTo>
                <a:lnTo>
                  <a:pt x="24" y="16"/>
                </a:lnTo>
                <a:lnTo>
                  <a:pt x="16" y="16"/>
                </a:lnTo>
                <a:lnTo>
                  <a:pt x="8" y="16"/>
                </a:lnTo>
                <a:lnTo>
                  <a:pt x="8" y="24"/>
                </a:lnTo>
                <a:lnTo>
                  <a:pt x="0" y="24"/>
                </a:lnTo>
                <a:lnTo>
                  <a:pt x="8" y="24"/>
                </a:lnTo>
                <a:lnTo>
                  <a:pt x="16" y="16"/>
                </a:lnTo>
                <a:lnTo>
                  <a:pt x="24" y="32"/>
                </a:lnTo>
                <a:lnTo>
                  <a:pt x="16" y="32"/>
                </a:lnTo>
                <a:lnTo>
                  <a:pt x="8" y="32"/>
                </a:lnTo>
                <a:lnTo>
                  <a:pt x="0" y="40"/>
                </a:lnTo>
                <a:lnTo>
                  <a:pt x="8" y="40"/>
                </a:lnTo>
                <a:lnTo>
                  <a:pt x="24" y="40"/>
                </a:lnTo>
                <a:lnTo>
                  <a:pt x="32" y="48"/>
                </a:lnTo>
                <a:lnTo>
                  <a:pt x="16" y="56"/>
                </a:lnTo>
                <a:lnTo>
                  <a:pt x="24" y="56"/>
                </a:lnTo>
                <a:lnTo>
                  <a:pt x="32" y="56"/>
                </a:lnTo>
                <a:lnTo>
                  <a:pt x="40" y="56"/>
                </a:lnTo>
                <a:lnTo>
                  <a:pt x="48" y="56"/>
                </a:lnTo>
                <a:lnTo>
                  <a:pt x="48" y="64"/>
                </a:lnTo>
                <a:lnTo>
                  <a:pt x="72" y="64"/>
                </a:lnTo>
                <a:lnTo>
                  <a:pt x="72" y="56"/>
                </a:lnTo>
                <a:lnTo>
                  <a:pt x="88" y="56"/>
                </a:lnTo>
                <a:lnTo>
                  <a:pt x="96" y="56"/>
                </a:lnTo>
                <a:lnTo>
                  <a:pt x="104" y="48"/>
                </a:lnTo>
                <a:lnTo>
                  <a:pt x="112" y="48"/>
                </a:lnTo>
                <a:lnTo>
                  <a:pt x="120" y="32"/>
                </a:lnTo>
                <a:lnTo>
                  <a:pt x="128" y="32"/>
                </a:lnTo>
                <a:lnTo>
                  <a:pt x="128" y="40"/>
                </a:lnTo>
                <a:lnTo>
                  <a:pt x="128" y="32"/>
                </a:lnTo>
                <a:lnTo>
                  <a:pt x="128" y="24"/>
                </a:lnTo>
                <a:lnTo>
                  <a:pt x="120" y="16"/>
                </a:lnTo>
                <a:lnTo>
                  <a:pt x="112" y="24"/>
                </a:lnTo>
                <a:lnTo>
                  <a:pt x="112" y="16"/>
                </a:lnTo>
                <a:lnTo>
                  <a:pt x="112" y="8"/>
                </a:lnTo>
                <a:lnTo>
                  <a:pt x="120" y="8"/>
                </a:lnTo>
                <a:lnTo>
                  <a:pt x="112" y="8"/>
                </a:lnTo>
                <a:lnTo>
                  <a:pt x="104" y="8"/>
                </a:lnTo>
                <a:lnTo>
                  <a:pt x="96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49" name="Freeform 453"/>
          <p:cNvSpPr>
            <a:spLocks/>
          </p:cNvSpPr>
          <p:nvPr/>
        </p:nvSpPr>
        <p:spPr bwMode="auto">
          <a:xfrm>
            <a:off x="3094038" y="3856038"/>
            <a:ext cx="90487" cy="192087"/>
          </a:xfrm>
          <a:custGeom>
            <a:avLst/>
            <a:gdLst>
              <a:gd name="T0" fmla="*/ 20161139 w 57"/>
              <a:gd name="T1" fmla="*/ 141128397 h 121"/>
              <a:gd name="T2" fmla="*/ 0 w 57"/>
              <a:gd name="T3" fmla="*/ 100805987 h 121"/>
              <a:gd name="T4" fmla="*/ 0 w 57"/>
              <a:gd name="T5" fmla="*/ 80644795 h 121"/>
              <a:gd name="T6" fmla="*/ 40322279 w 57"/>
              <a:gd name="T7" fmla="*/ 60483602 h 121"/>
              <a:gd name="T8" fmla="*/ 20161139 w 57"/>
              <a:gd name="T9" fmla="*/ 60483602 h 121"/>
              <a:gd name="T10" fmla="*/ 20161139 w 57"/>
              <a:gd name="T11" fmla="*/ 40322397 h 121"/>
              <a:gd name="T12" fmla="*/ 40322279 w 57"/>
              <a:gd name="T13" fmla="*/ 20161199 h 121"/>
              <a:gd name="T14" fmla="*/ 40322279 w 57"/>
              <a:gd name="T15" fmla="*/ 0 h 121"/>
              <a:gd name="T16" fmla="*/ 60483424 w 57"/>
              <a:gd name="T17" fmla="*/ 0 h 121"/>
              <a:gd name="T18" fmla="*/ 60483424 w 57"/>
              <a:gd name="T19" fmla="*/ 20161199 h 121"/>
              <a:gd name="T20" fmla="*/ 80644558 w 57"/>
              <a:gd name="T21" fmla="*/ 20161199 h 121"/>
              <a:gd name="T22" fmla="*/ 80644558 w 57"/>
              <a:gd name="T23" fmla="*/ 40322397 h 121"/>
              <a:gd name="T24" fmla="*/ 100805691 w 57"/>
              <a:gd name="T25" fmla="*/ 40322397 h 121"/>
              <a:gd name="T26" fmla="*/ 80644558 w 57"/>
              <a:gd name="T27" fmla="*/ 80644795 h 121"/>
              <a:gd name="T28" fmla="*/ 100805691 w 57"/>
              <a:gd name="T29" fmla="*/ 80644795 h 121"/>
              <a:gd name="T30" fmla="*/ 100805691 w 57"/>
              <a:gd name="T31" fmla="*/ 60483602 h 121"/>
              <a:gd name="T32" fmla="*/ 120966849 w 57"/>
              <a:gd name="T33" fmla="*/ 60483602 h 121"/>
              <a:gd name="T34" fmla="*/ 120966849 w 57"/>
              <a:gd name="T35" fmla="*/ 80644795 h 121"/>
              <a:gd name="T36" fmla="*/ 141127982 w 57"/>
              <a:gd name="T37" fmla="*/ 80644795 h 121"/>
              <a:gd name="T38" fmla="*/ 141127982 w 57"/>
              <a:gd name="T39" fmla="*/ 100805987 h 121"/>
              <a:gd name="T40" fmla="*/ 120966849 w 57"/>
              <a:gd name="T41" fmla="*/ 120967204 h 121"/>
              <a:gd name="T42" fmla="*/ 120966849 w 57"/>
              <a:gd name="T43" fmla="*/ 141128397 h 121"/>
              <a:gd name="T44" fmla="*/ 120966849 w 57"/>
              <a:gd name="T45" fmla="*/ 161289589 h 121"/>
              <a:gd name="T46" fmla="*/ 120966849 w 57"/>
              <a:gd name="T47" fmla="*/ 181450782 h 121"/>
              <a:gd name="T48" fmla="*/ 120966849 w 57"/>
              <a:gd name="T49" fmla="*/ 201611974 h 121"/>
              <a:gd name="T50" fmla="*/ 120966849 w 57"/>
              <a:gd name="T51" fmla="*/ 221773216 h 121"/>
              <a:gd name="T52" fmla="*/ 120966849 w 57"/>
              <a:gd name="T53" fmla="*/ 241934408 h 121"/>
              <a:gd name="T54" fmla="*/ 120966849 w 57"/>
              <a:gd name="T55" fmla="*/ 262095601 h 121"/>
              <a:gd name="T56" fmla="*/ 141127982 w 57"/>
              <a:gd name="T57" fmla="*/ 282256793 h 121"/>
              <a:gd name="T58" fmla="*/ 120966849 w 57"/>
              <a:gd name="T59" fmla="*/ 282256793 h 121"/>
              <a:gd name="T60" fmla="*/ 100805691 w 57"/>
              <a:gd name="T61" fmla="*/ 282256793 h 121"/>
              <a:gd name="T62" fmla="*/ 100805691 w 57"/>
              <a:gd name="T63" fmla="*/ 302417986 h 121"/>
              <a:gd name="T64" fmla="*/ 80644558 w 57"/>
              <a:gd name="T65" fmla="*/ 302417986 h 121"/>
              <a:gd name="T66" fmla="*/ 60483424 w 57"/>
              <a:gd name="T67" fmla="*/ 302417986 h 121"/>
              <a:gd name="T68" fmla="*/ 60483424 w 57"/>
              <a:gd name="T69" fmla="*/ 282256793 h 121"/>
              <a:gd name="T70" fmla="*/ 40322279 w 57"/>
              <a:gd name="T71" fmla="*/ 262095601 h 121"/>
              <a:gd name="T72" fmla="*/ 40322279 w 57"/>
              <a:gd name="T73" fmla="*/ 221773216 h 121"/>
              <a:gd name="T74" fmla="*/ 60483424 w 57"/>
              <a:gd name="T75" fmla="*/ 201611974 h 121"/>
              <a:gd name="T76" fmla="*/ 60483424 w 57"/>
              <a:gd name="T77" fmla="*/ 181450782 h 121"/>
              <a:gd name="T78" fmla="*/ 40322279 w 57"/>
              <a:gd name="T79" fmla="*/ 161289589 h 121"/>
              <a:gd name="T80" fmla="*/ 60483424 w 57"/>
              <a:gd name="T81" fmla="*/ 161289589 h 121"/>
              <a:gd name="T82" fmla="*/ 40322279 w 57"/>
              <a:gd name="T83" fmla="*/ 141128397 h 121"/>
              <a:gd name="T84" fmla="*/ 20161139 w 57"/>
              <a:gd name="T85" fmla="*/ 141128397 h 12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7"/>
              <a:gd name="T130" fmla="*/ 0 h 121"/>
              <a:gd name="T131" fmla="*/ 57 w 57"/>
              <a:gd name="T132" fmla="*/ 121 h 12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7" h="121">
                <a:moveTo>
                  <a:pt x="8" y="56"/>
                </a:moveTo>
                <a:lnTo>
                  <a:pt x="0" y="40"/>
                </a:lnTo>
                <a:lnTo>
                  <a:pt x="0" y="32"/>
                </a:lnTo>
                <a:lnTo>
                  <a:pt x="16" y="24"/>
                </a:lnTo>
                <a:lnTo>
                  <a:pt x="8" y="24"/>
                </a:lnTo>
                <a:lnTo>
                  <a:pt x="8" y="16"/>
                </a:lnTo>
                <a:lnTo>
                  <a:pt x="16" y="8"/>
                </a:lnTo>
                <a:lnTo>
                  <a:pt x="16" y="0"/>
                </a:lnTo>
                <a:lnTo>
                  <a:pt x="24" y="0"/>
                </a:lnTo>
                <a:lnTo>
                  <a:pt x="24" y="8"/>
                </a:lnTo>
                <a:lnTo>
                  <a:pt x="32" y="8"/>
                </a:lnTo>
                <a:lnTo>
                  <a:pt x="32" y="16"/>
                </a:lnTo>
                <a:lnTo>
                  <a:pt x="40" y="16"/>
                </a:lnTo>
                <a:lnTo>
                  <a:pt x="32" y="32"/>
                </a:lnTo>
                <a:lnTo>
                  <a:pt x="40" y="32"/>
                </a:lnTo>
                <a:lnTo>
                  <a:pt x="40" y="24"/>
                </a:lnTo>
                <a:lnTo>
                  <a:pt x="48" y="24"/>
                </a:lnTo>
                <a:lnTo>
                  <a:pt x="48" y="32"/>
                </a:lnTo>
                <a:lnTo>
                  <a:pt x="56" y="32"/>
                </a:lnTo>
                <a:lnTo>
                  <a:pt x="56" y="40"/>
                </a:lnTo>
                <a:lnTo>
                  <a:pt x="48" y="48"/>
                </a:lnTo>
                <a:lnTo>
                  <a:pt x="48" y="56"/>
                </a:lnTo>
                <a:lnTo>
                  <a:pt x="48" y="64"/>
                </a:lnTo>
                <a:lnTo>
                  <a:pt x="48" y="72"/>
                </a:lnTo>
                <a:lnTo>
                  <a:pt x="48" y="80"/>
                </a:lnTo>
                <a:lnTo>
                  <a:pt x="48" y="88"/>
                </a:lnTo>
                <a:lnTo>
                  <a:pt x="48" y="96"/>
                </a:lnTo>
                <a:lnTo>
                  <a:pt x="48" y="104"/>
                </a:lnTo>
                <a:lnTo>
                  <a:pt x="56" y="112"/>
                </a:lnTo>
                <a:lnTo>
                  <a:pt x="48" y="112"/>
                </a:lnTo>
                <a:lnTo>
                  <a:pt x="40" y="112"/>
                </a:lnTo>
                <a:lnTo>
                  <a:pt x="40" y="120"/>
                </a:lnTo>
                <a:lnTo>
                  <a:pt x="32" y="120"/>
                </a:lnTo>
                <a:lnTo>
                  <a:pt x="24" y="120"/>
                </a:lnTo>
                <a:lnTo>
                  <a:pt x="24" y="112"/>
                </a:lnTo>
                <a:lnTo>
                  <a:pt x="16" y="104"/>
                </a:lnTo>
                <a:lnTo>
                  <a:pt x="16" y="88"/>
                </a:lnTo>
                <a:lnTo>
                  <a:pt x="24" y="80"/>
                </a:lnTo>
                <a:lnTo>
                  <a:pt x="24" y="72"/>
                </a:lnTo>
                <a:lnTo>
                  <a:pt x="16" y="64"/>
                </a:lnTo>
                <a:lnTo>
                  <a:pt x="24" y="64"/>
                </a:lnTo>
                <a:lnTo>
                  <a:pt x="16" y="56"/>
                </a:lnTo>
                <a:lnTo>
                  <a:pt x="8" y="56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50" name="Freeform 454"/>
          <p:cNvSpPr>
            <a:spLocks/>
          </p:cNvSpPr>
          <p:nvPr/>
        </p:nvSpPr>
        <p:spPr bwMode="auto">
          <a:xfrm>
            <a:off x="3983038" y="3754438"/>
            <a:ext cx="52387" cy="39687"/>
          </a:xfrm>
          <a:custGeom>
            <a:avLst/>
            <a:gdLst>
              <a:gd name="T0" fmla="*/ 60483170 w 33"/>
              <a:gd name="T1" fmla="*/ 60482994 h 25"/>
              <a:gd name="T2" fmla="*/ 60483170 w 33"/>
              <a:gd name="T3" fmla="*/ 60482994 h 25"/>
              <a:gd name="T4" fmla="*/ 80644218 w 33"/>
              <a:gd name="T5" fmla="*/ 40321992 h 25"/>
              <a:gd name="T6" fmla="*/ 80644218 w 33"/>
              <a:gd name="T7" fmla="*/ 20160996 h 25"/>
              <a:gd name="T8" fmla="*/ 80644218 w 33"/>
              <a:gd name="T9" fmla="*/ 0 h 25"/>
              <a:gd name="T10" fmla="*/ 40322109 w 33"/>
              <a:gd name="T11" fmla="*/ 0 h 25"/>
              <a:gd name="T12" fmla="*/ 20161054 w 33"/>
              <a:gd name="T13" fmla="*/ 0 h 25"/>
              <a:gd name="T14" fmla="*/ 0 w 33"/>
              <a:gd name="T15" fmla="*/ 20160996 h 25"/>
              <a:gd name="T16" fmla="*/ 40322109 w 33"/>
              <a:gd name="T17" fmla="*/ 40321992 h 25"/>
              <a:gd name="T18" fmla="*/ 40322109 w 33"/>
              <a:gd name="T19" fmla="*/ 60482994 h 25"/>
              <a:gd name="T20" fmla="*/ 60483170 w 33"/>
              <a:gd name="T21" fmla="*/ 60482994 h 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"/>
              <a:gd name="T34" fmla="*/ 0 h 25"/>
              <a:gd name="T35" fmla="*/ 33 w 33"/>
              <a:gd name="T36" fmla="*/ 25 h 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" h="25">
                <a:moveTo>
                  <a:pt x="24" y="24"/>
                </a:moveTo>
                <a:lnTo>
                  <a:pt x="24" y="24"/>
                </a:lnTo>
                <a:lnTo>
                  <a:pt x="32" y="16"/>
                </a:lnTo>
                <a:lnTo>
                  <a:pt x="32" y="8"/>
                </a:lnTo>
                <a:lnTo>
                  <a:pt x="32" y="0"/>
                </a:lnTo>
                <a:lnTo>
                  <a:pt x="16" y="0"/>
                </a:lnTo>
                <a:lnTo>
                  <a:pt x="8" y="0"/>
                </a:lnTo>
                <a:lnTo>
                  <a:pt x="0" y="8"/>
                </a:lnTo>
                <a:lnTo>
                  <a:pt x="16" y="16"/>
                </a:lnTo>
                <a:lnTo>
                  <a:pt x="16" y="24"/>
                </a:lnTo>
                <a:lnTo>
                  <a:pt x="24" y="24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51" name="Freeform 455"/>
          <p:cNvSpPr>
            <a:spLocks/>
          </p:cNvSpPr>
          <p:nvPr/>
        </p:nvSpPr>
        <p:spPr bwMode="auto">
          <a:xfrm>
            <a:off x="4491038" y="3995738"/>
            <a:ext cx="115887" cy="166687"/>
          </a:xfrm>
          <a:custGeom>
            <a:avLst/>
            <a:gdLst>
              <a:gd name="T0" fmla="*/ 60483489 w 73"/>
              <a:gd name="T1" fmla="*/ 262095487 h 105"/>
              <a:gd name="T2" fmla="*/ 80644643 w 73"/>
              <a:gd name="T3" fmla="*/ 241934303 h 105"/>
              <a:gd name="T4" fmla="*/ 100805798 w 73"/>
              <a:gd name="T5" fmla="*/ 241934303 h 105"/>
              <a:gd name="T6" fmla="*/ 100805798 w 73"/>
              <a:gd name="T7" fmla="*/ 221773120 h 105"/>
              <a:gd name="T8" fmla="*/ 100805798 w 73"/>
              <a:gd name="T9" fmla="*/ 201611886 h 105"/>
              <a:gd name="T10" fmla="*/ 120966977 w 73"/>
              <a:gd name="T11" fmla="*/ 181450703 h 105"/>
              <a:gd name="T12" fmla="*/ 141128132 w 73"/>
              <a:gd name="T13" fmla="*/ 181450703 h 105"/>
              <a:gd name="T14" fmla="*/ 161289286 w 73"/>
              <a:gd name="T15" fmla="*/ 201611886 h 105"/>
              <a:gd name="T16" fmla="*/ 181450441 w 73"/>
              <a:gd name="T17" fmla="*/ 181450703 h 105"/>
              <a:gd name="T18" fmla="*/ 161289286 w 73"/>
              <a:gd name="T19" fmla="*/ 161289519 h 105"/>
              <a:gd name="T20" fmla="*/ 161289286 w 73"/>
              <a:gd name="T21" fmla="*/ 141128335 h 105"/>
              <a:gd name="T22" fmla="*/ 161289286 w 73"/>
              <a:gd name="T23" fmla="*/ 120967152 h 105"/>
              <a:gd name="T24" fmla="*/ 161289286 w 73"/>
              <a:gd name="T25" fmla="*/ 100805943 h 105"/>
              <a:gd name="T26" fmla="*/ 161289286 w 73"/>
              <a:gd name="T27" fmla="*/ 80644759 h 105"/>
              <a:gd name="T28" fmla="*/ 161289286 w 73"/>
              <a:gd name="T29" fmla="*/ 60483576 h 105"/>
              <a:gd name="T30" fmla="*/ 181450441 w 73"/>
              <a:gd name="T31" fmla="*/ 60483576 h 105"/>
              <a:gd name="T32" fmla="*/ 181450441 w 73"/>
              <a:gd name="T33" fmla="*/ 40322380 h 105"/>
              <a:gd name="T34" fmla="*/ 161289286 w 73"/>
              <a:gd name="T35" fmla="*/ 40322380 h 105"/>
              <a:gd name="T36" fmla="*/ 141128132 w 73"/>
              <a:gd name="T37" fmla="*/ 40322380 h 105"/>
              <a:gd name="T38" fmla="*/ 141128132 w 73"/>
              <a:gd name="T39" fmla="*/ 0 h 105"/>
              <a:gd name="T40" fmla="*/ 120966977 w 73"/>
              <a:gd name="T41" fmla="*/ 0 h 105"/>
              <a:gd name="T42" fmla="*/ 100805798 w 73"/>
              <a:gd name="T43" fmla="*/ 0 h 105"/>
              <a:gd name="T44" fmla="*/ 80644643 w 73"/>
              <a:gd name="T45" fmla="*/ 20161190 h 105"/>
              <a:gd name="T46" fmla="*/ 80644643 w 73"/>
              <a:gd name="T47" fmla="*/ 60483576 h 105"/>
              <a:gd name="T48" fmla="*/ 20161161 w 73"/>
              <a:gd name="T49" fmla="*/ 60483576 h 105"/>
              <a:gd name="T50" fmla="*/ 0 w 73"/>
              <a:gd name="T51" fmla="*/ 60483576 h 105"/>
              <a:gd name="T52" fmla="*/ 20161161 w 73"/>
              <a:gd name="T53" fmla="*/ 100805943 h 105"/>
              <a:gd name="T54" fmla="*/ 0 w 73"/>
              <a:gd name="T55" fmla="*/ 161289519 h 105"/>
              <a:gd name="T56" fmla="*/ 0 w 73"/>
              <a:gd name="T57" fmla="*/ 181450703 h 105"/>
              <a:gd name="T58" fmla="*/ 0 w 73"/>
              <a:gd name="T59" fmla="*/ 201611886 h 105"/>
              <a:gd name="T60" fmla="*/ 60483489 w 73"/>
              <a:gd name="T61" fmla="*/ 241934303 h 105"/>
              <a:gd name="T62" fmla="*/ 60483489 w 73"/>
              <a:gd name="T63" fmla="*/ 262095487 h 10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3"/>
              <a:gd name="T97" fmla="*/ 0 h 105"/>
              <a:gd name="T98" fmla="*/ 73 w 73"/>
              <a:gd name="T99" fmla="*/ 105 h 10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3" h="105">
                <a:moveTo>
                  <a:pt x="24" y="104"/>
                </a:moveTo>
                <a:lnTo>
                  <a:pt x="32" y="96"/>
                </a:lnTo>
                <a:lnTo>
                  <a:pt x="40" y="96"/>
                </a:lnTo>
                <a:lnTo>
                  <a:pt x="40" y="88"/>
                </a:lnTo>
                <a:lnTo>
                  <a:pt x="40" y="80"/>
                </a:lnTo>
                <a:lnTo>
                  <a:pt x="48" y="72"/>
                </a:lnTo>
                <a:lnTo>
                  <a:pt x="56" y="72"/>
                </a:lnTo>
                <a:lnTo>
                  <a:pt x="64" y="80"/>
                </a:lnTo>
                <a:lnTo>
                  <a:pt x="72" y="72"/>
                </a:lnTo>
                <a:lnTo>
                  <a:pt x="64" y="64"/>
                </a:lnTo>
                <a:lnTo>
                  <a:pt x="64" y="56"/>
                </a:lnTo>
                <a:lnTo>
                  <a:pt x="64" y="48"/>
                </a:lnTo>
                <a:lnTo>
                  <a:pt x="64" y="40"/>
                </a:lnTo>
                <a:lnTo>
                  <a:pt x="64" y="32"/>
                </a:lnTo>
                <a:lnTo>
                  <a:pt x="64" y="24"/>
                </a:lnTo>
                <a:lnTo>
                  <a:pt x="72" y="24"/>
                </a:lnTo>
                <a:lnTo>
                  <a:pt x="72" y="16"/>
                </a:lnTo>
                <a:lnTo>
                  <a:pt x="64" y="16"/>
                </a:lnTo>
                <a:lnTo>
                  <a:pt x="56" y="16"/>
                </a:lnTo>
                <a:lnTo>
                  <a:pt x="56" y="0"/>
                </a:lnTo>
                <a:lnTo>
                  <a:pt x="48" y="0"/>
                </a:lnTo>
                <a:lnTo>
                  <a:pt x="40" y="0"/>
                </a:lnTo>
                <a:lnTo>
                  <a:pt x="32" y="8"/>
                </a:lnTo>
                <a:lnTo>
                  <a:pt x="32" y="24"/>
                </a:lnTo>
                <a:lnTo>
                  <a:pt x="8" y="24"/>
                </a:lnTo>
                <a:lnTo>
                  <a:pt x="0" y="24"/>
                </a:lnTo>
                <a:lnTo>
                  <a:pt x="8" y="40"/>
                </a:lnTo>
                <a:lnTo>
                  <a:pt x="0" y="64"/>
                </a:lnTo>
                <a:lnTo>
                  <a:pt x="0" y="72"/>
                </a:lnTo>
                <a:lnTo>
                  <a:pt x="0" y="80"/>
                </a:lnTo>
                <a:lnTo>
                  <a:pt x="24" y="96"/>
                </a:lnTo>
                <a:lnTo>
                  <a:pt x="24" y="104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52" name="Freeform 456"/>
          <p:cNvSpPr>
            <a:spLocks/>
          </p:cNvSpPr>
          <p:nvPr/>
        </p:nvSpPr>
        <p:spPr bwMode="auto">
          <a:xfrm>
            <a:off x="4757738" y="2471738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0 h 9"/>
              <a:gd name="T4" fmla="*/ 0 w 9"/>
              <a:gd name="T5" fmla="*/ 20160542 h 9"/>
              <a:gd name="T6" fmla="*/ 20160542 w 9"/>
              <a:gd name="T7" fmla="*/ 20160542 h 9"/>
              <a:gd name="T8" fmla="*/ 20160542 w 9"/>
              <a:gd name="T9" fmla="*/ 0 h 9"/>
              <a:gd name="T10" fmla="*/ 0 w 9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"/>
              <a:gd name="T19" fmla="*/ 0 h 9"/>
              <a:gd name="T20" fmla="*/ 9 w 9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" h="9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53" name="Freeform 457"/>
          <p:cNvSpPr>
            <a:spLocks/>
          </p:cNvSpPr>
          <p:nvPr/>
        </p:nvSpPr>
        <p:spPr bwMode="auto">
          <a:xfrm>
            <a:off x="4757738" y="2484438"/>
            <a:ext cx="14287" cy="26987"/>
          </a:xfrm>
          <a:custGeom>
            <a:avLst/>
            <a:gdLst>
              <a:gd name="T0" fmla="*/ 0 w 9"/>
              <a:gd name="T1" fmla="*/ 0 h 17"/>
              <a:gd name="T2" fmla="*/ 0 w 9"/>
              <a:gd name="T3" fmla="*/ 20160874 h 17"/>
              <a:gd name="T4" fmla="*/ 20160542 w 9"/>
              <a:gd name="T5" fmla="*/ 40321747 h 17"/>
              <a:gd name="T6" fmla="*/ 20160542 w 9"/>
              <a:gd name="T7" fmla="*/ 20160874 h 17"/>
              <a:gd name="T8" fmla="*/ 0 w 9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17"/>
              <a:gd name="T17" fmla="*/ 9 w 9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17">
                <a:moveTo>
                  <a:pt x="0" y="0"/>
                </a:moveTo>
                <a:lnTo>
                  <a:pt x="0" y="8"/>
                </a:lnTo>
                <a:lnTo>
                  <a:pt x="8" y="16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54" name="Freeform 458"/>
          <p:cNvSpPr>
            <a:spLocks/>
          </p:cNvSpPr>
          <p:nvPr/>
        </p:nvSpPr>
        <p:spPr bwMode="auto">
          <a:xfrm>
            <a:off x="4783138" y="2459038"/>
            <a:ext cx="103187" cy="65087"/>
          </a:xfrm>
          <a:custGeom>
            <a:avLst/>
            <a:gdLst>
              <a:gd name="T0" fmla="*/ 20161149 w 65"/>
              <a:gd name="T1" fmla="*/ 80644375 h 41"/>
              <a:gd name="T2" fmla="*/ 20161149 w 65"/>
              <a:gd name="T3" fmla="*/ 60483288 h 41"/>
              <a:gd name="T4" fmla="*/ 0 w 65"/>
              <a:gd name="T5" fmla="*/ 60483288 h 41"/>
              <a:gd name="T6" fmla="*/ 0 w 65"/>
              <a:gd name="T7" fmla="*/ 20161094 h 41"/>
              <a:gd name="T8" fmla="*/ 40322298 w 65"/>
              <a:gd name="T9" fmla="*/ 0 h 41"/>
              <a:gd name="T10" fmla="*/ 60483453 w 65"/>
              <a:gd name="T11" fmla="*/ 0 h 41"/>
              <a:gd name="T12" fmla="*/ 80644596 w 65"/>
              <a:gd name="T13" fmla="*/ 0 h 41"/>
              <a:gd name="T14" fmla="*/ 141128050 w 65"/>
              <a:gd name="T15" fmla="*/ 20161094 h 41"/>
              <a:gd name="T16" fmla="*/ 141128050 w 65"/>
              <a:gd name="T17" fmla="*/ 0 h 41"/>
              <a:gd name="T18" fmla="*/ 161289192 w 65"/>
              <a:gd name="T19" fmla="*/ 20161094 h 41"/>
              <a:gd name="T20" fmla="*/ 141128050 w 65"/>
              <a:gd name="T21" fmla="*/ 20161094 h 41"/>
              <a:gd name="T22" fmla="*/ 141128050 w 65"/>
              <a:gd name="T23" fmla="*/ 40322188 h 41"/>
              <a:gd name="T24" fmla="*/ 141128050 w 65"/>
              <a:gd name="T25" fmla="*/ 60483288 h 41"/>
              <a:gd name="T26" fmla="*/ 141128050 w 65"/>
              <a:gd name="T27" fmla="*/ 80644375 h 41"/>
              <a:gd name="T28" fmla="*/ 120966907 w 65"/>
              <a:gd name="T29" fmla="*/ 80644375 h 41"/>
              <a:gd name="T30" fmla="*/ 120966907 w 65"/>
              <a:gd name="T31" fmla="*/ 100805463 h 41"/>
              <a:gd name="T32" fmla="*/ 100805739 w 65"/>
              <a:gd name="T33" fmla="*/ 100805463 h 41"/>
              <a:gd name="T34" fmla="*/ 80644596 w 65"/>
              <a:gd name="T35" fmla="*/ 100805463 h 41"/>
              <a:gd name="T36" fmla="*/ 60483453 w 65"/>
              <a:gd name="T37" fmla="*/ 80644375 h 41"/>
              <a:gd name="T38" fmla="*/ 40322298 w 65"/>
              <a:gd name="T39" fmla="*/ 80644375 h 41"/>
              <a:gd name="T40" fmla="*/ 20161149 w 65"/>
              <a:gd name="T41" fmla="*/ 80644375 h 4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5"/>
              <a:gd name="T64" fmla="*/ 0 h 41"/>
              <a:gd name="T65" fmla="*/ 65 w 65"/>
              <a:gd name="T66" fmla="*/ 41 h 4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5" h="41">
                <a:moveTo>
                  <a:pt x="8" y="32"/>
                </a:moveTo>
                <a:lnTo>
                  <a:pt x="8" y="24"/>
                </a:lnTo>
                <a:lnTo>
                  <a:pt x="0" y="24"/>
                </a:lnTo>
                <a:lnTo>
                  <a:pt x="0" y="8"/>
                </a:lnTo>
                <a:lnTo>
                  <a:pt x="16" y="0"/>
                </a:lnTo>
                <a:lnTo>
                  <a:pt x="24" y="0"/>
                </a:lnTo>
                <a:lnTo>
                  <a:pt x="32" y="0"/>
                </a:lnTo>
                <a:lnTo>
                  <a:pt x="56" y="8"/>
                </a:lnTo>
                <a:lnTo>
                  <a:pt x="56" y="0"/>
                </a:lnTo>
                <a:lnTo>
                  <a:pt x="64" y="8"/>
                </a:lnTo>
                <a:lnTo>
                  <a:pt x="56" y="8"/>
                </a:lnTo>
                <a:lnTo>
                  <a:pt x="56" y="16"/>
                </a:lnTo>
                <a:lnTo>
                  <a:pt x="56" y="24"/>
                </a:lnTo>
                <a:lnTo>
                  <a:pt x="56" y="32"/>
                </a:lnTo>
                <a:lnTo>
                  <a:pt x="48" y="32"/>
                </a:lnTo>
                <a:lnTo>
                  <a:pt x="48" y="40"/>
                </a:lnTo>
                <a:lnTo>
                  <a:pt x="40" y="40"/>
                </a:lnTo>
                <a:lnTo>
                  <a:pt x="32" y="40"/>
                </a:lnTo>
                <a:lnTo>
                  <a:pt x="24" y="32"/>
                </a:lnTo>
                <a:lnTo>
                  <a:pt x="16" y="32"/>
                </a:lnTo>
                <a:lnTo>
                  <a:pt x="8" y="32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55" name="Freeform 459"/>
          <p:cNvSpPr>
            <a:spLocks/>
          </p:cNvSpPr>
          <p:nvPr/>
        </p:nvSpPr>
        <p:spPr bwMode="auto">
          <a:xfrm>
            <a:off x="5037138" y="3602038"/>
            <a:ext cx="141287" cy="153987"/>
          </a:xfrm>
          <a:custGeom>
            <a:avLst/>
            <a:gdLst>
              <a:gd name="T0" fmla="*/ 0 w 89"/>
              <a:gd name="T1" fmla="*/ 181450653 h 97"/>
              <a:gd name="T2" fmla="*/ 0 w 89"/>
              <a:gd name="T3" fmla="*/ 141128297 h 97"/>
              <a:gd name="T4" fmla="*/ 20161178 w 89"/>
              <a:gd name="T5" fmla="*/ 120967119 h 97"/>
              <a:gd name="T6" fmla="*/ 20161178 w 89"/>
              <a:gd name="T7" fmla="*/ 100805916 h 97"/>
              <a:gd name="T8" fmla="*/ 20161178 w 89"/>
              <a:gd name="T9" fmla="*/ 60483559 h 97"/>
              <a:gd name="T10" fmla="*/ 40322356 w 89"/>
              <a:gd name="T11" fmla="*/ 40322369 h 97"/>
              <a:gd name="T12" fmla="*/ 40322356 w 89"/>
              <a:gd name="T13" fmla="*/ 20161184 h 97"/>
              <a:gd name="T14" fmla="*/ 60483540 w 89"/>
              <a:gd name="T15" fmla="*/ 20161184 h 97"/>
              <a:gd name="T16" fmla="*/ 80644712 w 89"/>
              <a:gd name="T17" fmla="*/ 20161184 h 97"/>
              <a:gd name="T18" fmla="*/ 80644712 w 89"/>
              <a:gd name="T19" fmla="*/ 0 h 97"/>
              <a:gd name="T20" fmla="*/ 100805883 w 89"/>
              <a:gd name="T21" fmla="*/ 100805916 h 97"/>
              <a:gd name="T22" fmla="*/ 100805883 w 89"/>
              <a:gd name="T23" fmla="*/ 120967119 h 97"/>
              <a:gd name="T24" fmla="*/ 120967080 w 89"/>
              <a:gd name="T25" fmla="*/ 100805916 h 97"/>
              <a:gd name="T26" fmla="*/ 141128252 w 89"/>
              <a:gd name="T27" fmla="*/ 141128297 h 97"/>
              <a:gd name="T28" fmla="*/ 161289424 w 89"/>
              <a:gd name="T29" fmla="*/ 161289475 h 97"/>
              <a:gd name="T30" fmla="*/ 181450595 w 89"/>
              <a:gd name="T31" fmla="*/ 181450653 h 97"/>
              <a:gd name="T32" fmla="*/ 181450595 w 89"/>
              <a:gd name="T33" fmla="*/ 201611832 h 97"/>
              <a:gd name="T34" fmla="*/ 221772988 w 89"/>
              <a:gd name="T35" fmla="*/ 221773059 h 97"/>
              <a:gd name="T36" fmla="*/ 221772988 w 89"/>
              <a:gd name="T37" fmla="*/ 241934238 h 97"/>
              <a:gd name="T38" fmla="*/ 201611767 w 89"/>
              <a:gd name="T39" fmla="*/ 241934238 h 97"/>
              <a:gd name="T40" fmla="*/ 181450595 w 89"/>
              <a:gd name="T41" fmla="*/ 241934238 h 97"/>
              <a:gd name="T42" fmla="*/ 161289424 w 89"/>
              <a:gd name="T43" fmla="*/ 241934238 h 97"/>
              <a:gd name="T44" fmla="*/ 161289424 w 89"/>
              <a:gd name="T45" fmla="*/ 201611832 h 97"/>
              <a:gd name="T46" fmla="*/ 141128252 w 89"/>
              <a:gd name="T47" fmla="*/ 181450653 h 97"/>
              <a:gd name="T48" fmla="*/ 100805883 w 89"/>
              <a:gd name="T49" fmla="*/ 181450653 h 97"/>
              <a:gd name="T50" fmla="*/ 80644712 w 89"/>
              <a:gd name="T51" fmla="*/ 181450653 h 97"/>
              <a:gd name="T52" fmla="*/ 60483540 w 89"/>
              <a:gd name="T53" fmla="*/ 161289475 h 97"/>
              <a:gd name="T54" fmla="*/ 40322356 w 89"/>
              <a:gd name="T55" fmla="*/ 181450653 h 97"/>
              <a:gd name="T56" fmla="*/ 20161178 w 89"/>
              <a:gd name="T57" fmla="*/ 181450653 h 97"/>
              <a:gd name="T58" fmla="*/ 0 w 89"/>
              <a:gd name="T59" fmla="*/ 181450653 h 9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9"/>
              <a:gd name="T91" fmla="*/ 0 h 97"/>
              <a:gd name="T92" fmla="*/ 89 w 89"/>
              <a:gd name="T93" fmla="*/ 97 h 9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9" h="97">
                <a:moveTo>
                  <a:pt x="0" y="72"/>
                </a:moveTo>
                <a:lnTo>
                  <a:pt x="0" y="56"/>
                </a:lnTo>
                <a:lnTo>
                  <a:pt x="8" y="48"/>
                </a:lnTo>
                <a:lnTo>
                  <a:pt x="8" y="40"/>
                </a:lnTo>
                <a:lnTo>
                  <a:pt x="8" y="24"/>
                </a:lnTo>
                <a:lnTo>
                  <a:pt x="16" y="16"/>
                </a:lnTo>
                <a:lnTo>
                  <a:pt x="16" y="8"/>
                </a:lnTo>
                <a:lnTo>
                  <a:pt x="24" y="8"/>
                </a:lnTo>
                <a:lnTo>
                  <a:pt x="32" y="8"/>
                </a:lnTo>
                <a:lnTo>
                  <a:pt x="32" y="0"/>
                </a:lnTo>
                <a:lnTo>
                  <a:pt x="40" y="40"/>
                </a:lnTo>
                <a:lnTo>
                  <a:pt x="40" y="48"/>
                </a:lnTo>
                <a:lnTo>
                  <a:pt x="48" y="40"/>
                </a:lnTo>
                <a:lnTo>
                  <a:pt x="56" y="56"/>
                </a:lnTo>
                <a:lnTo>
                  <a:pt x="64" y="64"/>
                </a:lnTo>
                <a:lnTo>
                  <a:pt x="72" y="72"/>
                </a:lnTo>
                <a:lnTo>
                  <a:pt x="72" y="80"/>
                </a:lnTo>
                <a:lnTo>
                  <a:pt x="88" y="88"/>
                </a:lnTo>
                <a:lnTo>
                  <a:pt x="88" y="96"/>
                </a:lnTo>
                <a:lnTo>
                  <a:pt x="80" y="96"/>
                </a:lnTo>
                <a:lnTo>
                  <a:pt x="72" y="96"/>
                </a:lnTo>
                <a:lnTo>
                  <a:pt x="64" y="96"/>
                </a:lnTo>
                <a:lnTo>
                  <a:pt x="64" y="80"/>
                </a:lnTo>
                <a:lnTo>
                  <a:pt x="56" y="72"/>
                </a:lnTo>
                <a:lnTo>
                  <a:pt x="40" y="72"/>
                </a:lnTo>
                <a:lnTo>
                  <a:pt x="32" y="72"/>
                </a:lnTo>
                <a:lnTo>
                  <a:pt x="24" y="64"/>
                </a:lnTo>
                <a:lnTo>
                  <a:pt x="16" y="72"/>
                </a:lnTo>
                <a:lnTo>
                  <a:pt x="8" y="72"/>
                </a:lnTo>
                <a:lnTo>
                  <a:pt x="0" y="72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56" name="Freeform 460"/>
          <p:cNvSpPr>
            <a:spLocks/>
          </p:cNvSpPr>
          <p:nvPr/>
        </p:nvSpPr>
        <p:spPr bwMode="auto">
          <a:xfrm>
            <a:off x="4503738" y="4008438"/>
            <a:ext cx="39687" cy="26987"/>
          </a:xfrm>
          <a:custGeom>
            <a:avLst/>
            <a:gdLst>
              <a:gd name="T0" fmla="*/ 60482994 w 25"/>
              <a:gd name="T1" fmla="*/ 0 h 17"/>
              <a:gd name="T2" fmla="*/ 60482994 w 25"/>
              <a:gd name="T3" fmla="*/ 40321747 h 17"/>
              <a:gd name="T4" fmla="*/ 0 w 25"/>
              <a:gd name="T5" fmla="*/ 40321747 h 17"/>
              <a:gd name="T6" fmla="*/ 0 w 25"/>
              <a:gd name="T7" fmla="*/ 20160874 h 17"/>
              <a:gd name="T8" fmla="*/ 0 w 25"/>
              <a:gd name="T9" fmla="*/ 0 h 17"/>
              <a:gd name="T10" fmla="*/ 60482994 w 25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"/>
              <a:gd name="T19" fmla="*/ 0 h 17"/>
              <a:gd name="T20" fmla="*/ 25 w 25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" h="17">
                <a:moveTo>
                  <a:pt x="24" y="0"/>
                </a:moveTo>
                <a:lnTo>
                  <a:pt x="24" y="16"/>
                </a:lnTo>
                <a:lnTo>
                  <a:pt x="0" y="16"/>
                </a:lnTo>
                <a:lnTo>
                  <a:pt x="0" y="8"/>
                </a:lnTo>
                <a:lnTo>
                  <a:pt x="0" y="0"/>
                </a:lnTo>
                <a:lnTo>
                  <a:pt x="24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57" name="Freeform 461"/>
          <p:cNvSpPr>
            <a:spLocks/>
          </p:cNvSpPr>
          <p:nvPr/>
        </p:nvSpPr>
        <p:spPr bwMode="auto">
          <a:xfrm>
            <a:off x="5138738" y="3754438"/>
            <a:ext cx="39687" cy="52387"/>
          </a:xfrm>
          <a:custGeom>
            <a:avLst/>
            <a:gdLst>
              <a:gd name="T0" fmla="*/ 20160996 w 25"/>
              <a:gd name="T1" fmla="*/ 0 h 33"/>
              <a:gd name="T2" fmla="*/ 20160996 w 25"/>
              <a:gd name="T3" fmla="*/ 0 h 33"/>
              <a:gd name="T4" fmla="*/ 40321992 w 25"/>
              <a:gd name="T5" fmla="*/ 0 h 33"/>
              <a:gd name="T6" fmla="*/ 60482994 w 25"/>
              <a:gd name="T7" fmla="*/ 0 h 33"/>
              <a:gd name="T8" fmla="*/ 40321992 w 25"/>
              <a:gd name="T9" fmla="*/ 20161054 h 33"/>
              <a:gd name="T10" fmla="*/ 60482994 w 25"/>
              <a:gd name="T11" fmla="*/ 20161054 h 33"/>
              <a:gd name="T12" fmla="*/ 60482994 w 25"/>
              <a:gd name="T13" fmla="*/ 40322109 h 33"/>
              <a:gd name="T14" fmla="*/ 40321992 w 25"/>
              <a:gd name="T15" fmla="*/ 80644218 h 33"/>
              <a:gd name="T16" fmla="*/ 20160996 w 25"/>
              <a:gd name="T17" fmla="*/ 80644218 h 33"/>
              <a:gd name="T18" fmla="*/ 0 w 25"/>
              <a:gd name="T19" fmla="*/ 60483170 h 33"/>
              <a:gd name="T20" fmla="*/ 0 w 25"/>
              <a:gd name="T21" fmla="*/ 40322109 h 33"/>
              <a:gd name="T22" fmla="*/ 20160996 w 25"/>
              <a:gd name="T23" fmla="*/ 0 h 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5"/>
              <a:gd name="T37" fmla="*/ 0 h 33"/>
              <a:gd name="T38" fmla="*/ 25 w 25"/>
              <a:gd name="T39" fmla="*/ 33 h 3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5" h="33">
                <a:moveTo>
                  <a:pt x="8" y="0"/>
                </a:moveTo>
                <a:lnTo>
                  <a:pt x="8" y="0"/>
                </a:lnTo>
                <a:lnTo>
                  <a:pt x="16" y="0"/>
                </a:lnTo>
                <a:lnTo>
                  <a:pt x="24" y="0"/>
                </a:lnTo>
                <a:lnTo>
                  <a:pt x="16" y="8"/>
                </a:lnTo>
                <a:lnTo>
                  <a:pt x="24" y="8"/>
                </a:lnTo>
                <a:lnTo>
                  <a:pt x="24" y="16"/>
                </a:lnTo>
                <a:lnTo>
                  <a:pt x="16" y="32"/>
                </a:lnTo>
                <a:lnTo>
                  <a:pt x="8" y="32"/>
                </a:lnTo>
                <a:lnTo>
                  <a:pt x="0" y="24"/>
                </a:lnTo>
                <a:lnTo>
                  <a:pt x="0" y="16"/>
                </a:lnTo>
                <a:lnTo>
                  <a:pt x="8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58" name="Freeform 462"/>
          <p:cNvSpPr>
            <a:spLocks/>
          </p:cNvSpPr>
          <p:nvPr/>
        </p:nvSpPr>
        <p:spPr bwMode="auto">
          <a:xfrm>
            <a:off x="4529138" y="3970338"/>
            <a:ext cx="153987" cy="204787"/>
          </a:xfrm>
          <a:custGeom>
            <a:avLst/>
            <a:gdLst>
              <a:gd name="T0" fmla="*/ 80644738 w 97"/>
              <a:gd name="T1" fmla="*/ 40322395 h 129"/>
              <a:gd name="T2" fmla="*/ 100805916 w 97"/>
              <a:gd name="T3" fmla="*/ 40322395 h 129"/>
              <a:gd name="T4" fmla="*/ 120967119 w 97"/>
              <a:gd name="T5" fmla="*/ 60483599 h 129"/>
              <a:gd name="T6" fmla="*/ 141128297 w 97"/>
              <a:gd name="T7" fmla="*/ 60483599 h 129"/>
              <a:gd name="T8" fmla="*/ 161289475 w 97"/>
              <a:gd name="T9" fmla="*/ 60483599 h 129"/>
              <a:gd name="T10" fmla="*/ 181450653 w 97"/>
              <a:gd name="T11" fmla="*/ 60483599 h 129"/>
              <a:gd name="T12" fmla="*/ 181450653 w 97"/>
              <a:gd name="T13" fmla="*/ 40322395 h 129"/>
              <a:gd name="T14" fmla="*/ 181450653 w 97"/>
              <a:gd name="T15" fmla="*/ 20161197 h 129"/>
              <a:gd name="T16" fmla="*/ 201611832 w 97"/>
              <a:gd name="T17" fmla="*/ 20161197 h 129"/>
              <a:gd name="T18" fmla="*/ 201611832 w 97"/>
              <a:gd name="T19" fmla="*/ 0 h 129"/>
              <a:gd name="T20" fmla="*/ 221773059 w 97"/>
              <a:gd name="T21" fmla="*/ 0 h 129"/>
              <a:gd name="T22" fmla="*/ 241934238 w 97"/>
              <a:gd name="T23" fmla="*/ 0 h 129"/>
              <a:gd name="T24" fmla="*/ 241934238 w 97"/>
              <a:gd name="T25" fmla="*/ 40322395 h 129"/>
              <a:gd name="T26" fmla="*/ 221773059 w 97"/>
              <a:gd name="T27" fmla="*/ 60483599 h 129"/>
              <a:gd name="T28" fmla="*/ 221773059 w 97"/>
              <a:gd name="T29" fmla="*/ 100805981 h 129"/>
              <a:gd name="T30" fmla="*/ 221773059 w 97"/>
              <a:gd name="T31" fmla="*/ 120967197 h 129"/>
              <a:gd name="T32" fmla="*/ 221773059 w 97"/>
              <a:gd name="T33" fmla="*/ 141128388 h 129"/>
              <a:gd name="T34" fmla="*/ 201611832 w 97"/>
              <a:gd name="T35" fmla="*/ 181450771 h 129"/>
              <a:gd name="T36" fmla="*/ 201611832 w 97"/>
              <a:gd name="T37" fmla="*/ 201611962 h 129"/>
              <a:gd name="T38" fmla="*/ 181450653 w 97"/>
              <a:gd name="T39" fmla="*/ 221773203 h 129"/>
              <a:gd name="T40" fmla="*/ 201611832 w 97"/>
              <a:gd name="T41" fmla="*/ 262095585 h 129"/>
              <a:gd name="T42" fmla="*/ 181450653 w 97"/>
              <a:gd name="T43" fmla="*/ 262095585 h 129"/>
              <a:gd name="T44" fmla="*/ 181450653 w 97"/>
              <a:gd name="T45" fmla="*/ 282256777 h 129"/>
              <a:gd name="T46" fmla="*/ 181450653 w 97"/>
              <a:gd name="T47" fmla="*/ 302416380 h 129"/>
              <a:gd name="T48" fmla="*/ 161289475 w 97"/>
              <a:gd name="T49" fmla="*/ 302416380 h 129"/>
              <a:gd name="T50" fmla="*/ 141128297 w 97"/>
              <a:gd name="T51" fmla="*/ 322579159 h 129"/>
              <a:gd name="T52" fmla="*/ 120967119 w 97"/>
              <a:gd name="T53" fmla="*/ 322579159 h 129"/>
              <a:gd name="T54" fmla="*/ 120967119 w 97"/>
              <a:gd name="T55" fmla="*/ 302416380 h 129"/>
              <a:gd name="T56" fmla="*/ 100805916 w 97"/>
              <a:gd name="T57" fmla="*/ 302416380 h 129"/>
              <a:gd name="T58" fmla="*/ 100805916 w 97"/>
              <a:gd name="T59" fmla="*/ 322579159 h 129"/>
              <a:gd name="T60" fmla="*/ 80644738 w 97"/>
              <a:gd name="T61" fmla="*/ 322579159 h 129"/>
              <a:gd name="T62" fmla="*/ 60483559 w 97"/>
              <a:gd name="T63" fmla="*/ 322579159 h 129"/>
              <a:gd name="T64" fmla="*/ 60483559 w 97"/>
              <a:gd name="T65" fmla="*/ 302416380 h 129"/>
              <a:gd name="T66" fmla="*/ 60483559 w 97"/>
              <a:gd name="T67" fmla="*/ 322579159 h 129"/>
              <a:gd name="T68" fmla="*/ 40322369 w 97"/>
              <a:gd name="T69" fmla="*/ 322579159 h 129"/>
              <a:gd name="T70" fmla="*/ 20161184 w 97"/>
              <a:gd name="T71" fmla="*/ 322579159 h 129"/>
              <a:gd name="T72" fmla="*/ 0 w 97"/>
              <a:gd name="T73" fmla="*/ 302416380 h 129"/>
              <a:gd name="T74" fmla="*/ 20161184 w 97"/>
              <a:gd name="T75" fmla="*/ 282256777 h 129"/>
              <a:gd name="T76" fmla="*/ 40322369 w 97"/>
              <a:gd name="T77" fmla="*/ 282256777 h 129"/>
              <a:gd name="T78" fmla="*/ 40322369 w 97"/>
              <a:gd name="T79" fmla="*/ 262095585 h 129"/>
              <a:gd name="T80" fmla="*/ 40322369 w 97"/>
              <a:gd name="T81" fmla="*/ 241934394 h 129"/>
              <a:gd name="T82" fmla="*/ 60483559 w 97"/>
              <a:gd name="T83" fmla="*/ 221773203 h 129"/>
              <a:gd name="T84" fmla="*/ 80644738 w 97"/>
              <a:gd name="T85" fmla="*/ 221773203 h 129"/>
              <a:gd name="T86" fmla="*/ 100805916 w 97"/>
              <a:gd name="T87" fmla="*/ 241934394 h 129"/>
              <a:gd name="T88" fmla="*/ 120967119 w 97"/>
              <a:gd name="T89" fmla="*/ 221773203 h 129"/>
              <a:gd name="T90" fmla="*/ 100805916 w 97"/>
              <a:gd name="T91" fmla="*/ 201611962 h 129"/>
              <a:gd name="T92" fmla="*/ 100805916 w 97"/>
              <a:gd name="T93" fmla="*/ 181450771 h 129"/>
              <a:gd name="T94" fmla="*/ 100805916 w 97"/>
              <a:gd name="T95" fmla="*/ 161289579 h 129"/>
              <a:gd name="T96" fmla="*/ 100805916 w 97"/>
              <a:gd name="T97" fmla="*/ 141128388 h 129"/>
              <a:gd name="T98" fmla="*/ 100805916 w 97"/>
              <a:gd name="T99" fmla="*/ 120967197 h 129"/>
              <a:gd name="T100" fmla="*/ 100805916 w 97"/>
              <a:gd name="T101" fmla="*/ 100805981 h 129"/>
              <a:gd name="T102" fmla="*/ 120967119 w 97"/>
              <a:gd name="T103" fmla="*/ 100805981 h 129"/>
              <a:gd name="T104" fmla="*/ 120967119 w 97"/>
              <a:gd name="T105" fmla="*/ 80644790 h 129"/>
              <a:gd name="T106" fmla="*/ 100805916 w 97"/>
              <a:gd name="T107" fmla="*/ 80644790 h 129"/>
              <a:gd name="T108" fmla="*/ 80644738 w 97"/>
              <a:gd name="T109" fmla="*/ 80644790 h 129"/>
              <a:gd name="T110" fmla="*/ 80644738 w 97"/>
              <a:gd name="T111" fmla="*/ 40322395 h 12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97"/>
              <a:gd name="T169" fmla="*/ 0 h 129"/>
              <a:gd name="T170" fmla="*/ 97 w 97"/>
              <a:gd name="T171" fmla="*/ 129 h 12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97" h="129">
                <a:moveTo>
                  <a:pt x="32" y="16"/>
                </a:moveTo>
                <a:lnTo>
                  <a:pt x="40" y="16"/>
                </a:lnTo>
                <a:lnTo>
                  <a:pt x="48" y="24"/>
                </a:lnTo>
                <a:lnTo>
                  <a:pt x="56" y="24"/>
                </a:lnTo>
                <a:lnTo>
                  <a:pt x="64" y="24"/>
                </a:lnTo>
                <a:lnTo>
                  <a:pt x="72" y="24"/>
                </a:lnTo>
                <a:lnTo>
                  <a:pt x="72" y="16"/>
                </a:lnTo>
                <a:lnTo>
                  <a:pt x="72" y="8"/>
                </a:lnTo>
                <a:lnTo>
                  <a:pt x="80" y="8"/>
                </a:lnTo>
                <a:lnTo>
                  <a:pt x="80" y="0"/>
                </a:lnTo>
                <a:lnTo>
                  <a:pt x="88" y="0"/>
                </a:lnTo>
                <a:lnTo>
                  <a:pt x="96" y="0"/>
                </a:lnTo>
                <a:lnTo>
                  <a:pt x="96" y="16"/>
                </a:lnTo>
                <a:lnTo>
                  <a:pt x="88" y="24"/>
                </a:lnTo>
                <a:lnTo>
                  <a:pt x="88" y="40"/>
                </a:lnTo>
                <a:lnTo>
                  <a:pt x="88" y="48"/>
                </a:lnTo>
                <a:lnTo>
                  <a:pt x="88" y="56"/>
                </a:lnTo>
                <a:lnTo>
                  <a:pt x="80" y="72"/>
                </a:lnTo>
                <a:lnTo>
                  <a:pt x="80" y="80"/>
                </a:lnTo>
                <a:lnTo>
                  <a:pt x="72" y="88"/>
                </a:lnTo>
                <a:lnTo>
                  <a:pt x="80" y="104"/>
                </a:lnTo>
                <a:lnTo>
                  <a:pt x="72" y="104"/>
                </a:lnTo>
                <a:lnTo>
                  <a:pt x="72" y="112"/>
                </a:lnTo>
                <a:lnTo>
                  <a:pt x="72" y="120"/>
                </a:lnTo>
                <a:lnTo>
                  <a:pt x="64" y="120"/>
                </a:lnTo>
                <a:lnTo>
                  <a:pt x="56" y="128"/>
                </a:lnTo>
                <a:lnTo>
                  <a:pt x="48" y="128"/>
                </a:lnTo>
                <a:lnTo>
                  <a:pt x="48" y="120"/>
                </a:lnTo>
                <a:lnTo>
                  <a:pt x="40" y="120"/>
                </a:lnTo>
                <a:lnTo>
                  <a:pt x="40" y="128"/>
                </a:lnTo>
                <a:lnTo>
                  <a:pt x="32" y="128"/>
                </a:lnTo>
                <a:lnTo>
                  <a:pt x="24" y="128"/>
                </a:lnTo>
                <a:lnTo>
                  <a:pt x="24" y="120"/>
                </a:lnTo>
                <a:lnTo>
                  <a:pt x="24" y="128"/>
                </a:lnTo>
                <a:lnTo>
                  <a:pt x="16" y="128"/>
                </a:lnTo>
                <a:lnTo>
                  <a:pt x="8" y="128"/>
                </a:lnTo>
                <a:lnTo>
                  <a:pt x="0" y="120"/>
                </a:lnTo>
                <a:lnTo>
                  <a:pt x="8" y="112"/>
                </a:lnTo>
                <a:lnTo>
                  <a:pt x="16" y="112"/>
                </a:lnTo>
                <a:lnTo>
                  <a:pt x="16" y="104"/>
                </a:lnTo>
                <a:lnTo>
                  <a:pt x="16" y="96"/>
                </a:lnTo>
                <a:lnTo>
                  <a:pt x="24" y="88"/>
                </a:lnTo>
                <a:lnTo>
                  <a:pt x="32" y="88"/>
                </a:lnTo>
                <a:lnTo>
                  <a:pt x="40" y="96"/>
                </a:lnTo>
                <a:lnTo>
                  <a:pt x="48" y="88"/>
                </a:lnTo>
                <a:lnTo>
                  <a:pt x="40" y="80"/>
                </a:lnTo>
                <a:lnTo>
                  <a:pt x="40" y="72"/>
                </a:lnTo>
                <a:lnTo>
                  <a:pt x="40" y="64"/>
                </a:lnTo>
                <a:lnTo>
                  <a:pt x="40" y="56"/>
                </a:lnTo>
                <a:lnTo>
                  <a:pt x="40" y="48"/>
                </a:lnTo>
                <a:lnTo>
                  <a:pt x="40" y="40"/>
                </a:lnTo>
                <a:lnTo>
                  <a:pt x="48" y="40"/>
                </a:lnTo>
                <a:lnTo>
                  <a:pt x="48" y="32"/>
                </a:lnTo>
                <a:lnTo>
                  <a:pt x="40" y="32"/>
                </a:lnTo>
                <a:lnTo>
                  <a:pt x="32" y="32"/>
                </a:lnTo>
                <a:lnTo>
                  <a:pt x="32" y="16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59" name="Freeform 463"/>
          <p:cNvSpPr>
            <a:spLocks/>
          </p:cNvSpPr>
          <p:nvPr/>
        </p:nvSpPr>
        <p:spPr bwMode="auto">
          <a:xfrm>
            <a:off x="4592638" y="3792538"/>
            <a:ext cx="268287" cy="192087"/>
          </a:xfrm>
          <a:custGeom>
            <a:avLst/>
            <a:gdLst>
              <a:gd name="T0" fmla="*/ 423385506 w 169"/>
              <a:gd name="T1" fmla="*/ 221773216 h 121"/>
              <a:gd name="T2" fmla="*/ 403224202 w 169"/>
              <a:gd name="T3" fmla="*/ 221773216 h 121"/>
              <a:gd name="T4" fmla="*/ 383062997 w 169"/>
              <a:gd name="T5" fmla="*/ 221773216 h 121"/>
              <a:gd name="T6" fmla="*/ 362901792 w 169"/>
              <a:gd name="T7" fmla="*/ 221773216 h 121"/>
              <a:gd name="T8" fmla="*/ 342740587 w 169"/>
              <a:gd name="T9" fmla="*/ 221773216 h 121"/>
              <a:gd name="T10" fmla="*/ 322579382 w 169"/>
              <a:gd name="T11" fmla="*/ 241934408 h 121"/>
              <a:gd name="T12" fmla="*/ 302418176 w 169"/>
              <a:gd name="T13" fmla="*/ 241934408 h 121"/>
              <a:gd name="T14" fmla="*/ 282256971 w 169"/>
              <a:gd name="T15" fmla="*/ 221773216 h 121"/>
              <a:gd name="T16" fmla="*/ 282256971 w 169"/>
              <a:gd name="T17" fmla="*/ 241934408 h 121"/>
              <a:gd name="T18" fmla="*/ 262095766 w 169"/>
              <a:gd name="T19" fmla="*/ 241934408 h 121"/>
              <a:gd name="T20" fmla="*/ 241934561 w 169"/>
              <a:gd name="T21" fmla="*/ 241934408 h 121"/>
              <a:gd name="T22" fmla="*/ 221773356 w 169"/>
              <a:gd name="T23" fmla="*/ 241934408 h 121"/>
              <a:gd name="T24" fmla="*/ 201612101 w 169"/>
              <a:gd name="T25" fmla="*/ 221773216 h 121"/>
              <a:gd name="T26" fmla="*/ 181450896 w 169"/>
              <a:gd name="T27" fmla="*/ 221773216 h 121"/>
              <a:gd name="T28" fmla="*/ 161289691 w 169"/>
              <a:gd name="T29" fmla="*/ 241934408 h 121"/>
              <a:gd name="T30" fmla="*/ 141128486 w 169"/>
              <a:gd name="T31" fmla="*/ 262095601 h 121"/>
              <a:gd name="T32" fmla="*/ 141128486 w 169"/>
              <a:gd name="T33" fmla="*/ 282256793 h 121"/>
              <a:gd name="T34" fmla="*/ 120967280 w 169"/>
              <a:gd name="T35" fmla="*/ 282256793 h 121"/>
              <a:gd name="T36" fmla="*/ 100806051 w 169"/>
              <a:gd name="T37" fmla="*/ 282256793 h 121"/>
              <a:gd name="T38" fmla="*/ 100806051 w 169"/>
              <a:gd name="T39" fmla="*/ 302417986 h 121"/>
              <a:gd name="T40" fmla="*/ 80644845 w 169"/>
              <a:gd name="T41" fmla="*/ 302417986 h 121"/>
              <a:gd name="T42" fmla="*/ 60483640 w 169"/>
              <a:gd name="T43" fmla="*/ 282256793 h 121"/>
              <a:gd name="T44" fmla="*/ 40322423 w 169"/>
              <a:gd name="T45" fmla="*/ 262095601 h 121"/>
              <a:gd name="T46" fmla="*/ 20161211 w 169"/>
              <a:gd name="T47" fmla="*/ 241934408 h 121"/>
              <a:gd name="T48" fmla="*/ 20161211 w 169"/>
              <a:gd name="T49" fmla="*/ 201611974 h 121"/>
              <a:gd name="T50" fmla="*/ 0 w 169"/>
              <a:gd name="T51" fmla="*/ 201611974 h 121"/>
              <a:gd name="T52" fmla="*/ 0 w 169"/>
              <a:gd name="T53" fmla="*/ 181450782 h 121"/>
              <a:gd name="T54" fmla="*/ 20161211 w 169"/>
              <a:gd name="T55" fmla="*/ 141128397 h 121"/>
              <a:gd name="T56" fmla="*/ 40322423 w 169"/>
              <a:gd name="T57" fmla="*/ 141128397 h 121"/>
              <a:gd name="T58" fmla="*/ 60483640 w 169"/>
              <a:gd name="T59" fmla="*/ 141128397 h 121"/>
              <a:gd name="T60" fmla="*/ 60483640 w 169"/>
              <a:gd name="T61" fmla="*/ 120967204 h 121"/>
              <a:gd name="T62" fmla="*/ 80644845 w 169"/>
              <a:gd name="T63" fmla="*/ 141128397 h 121"/>
              <a:gd name="T64" fmla="*/ 120967280 w 169"/>
              <a:gd name="T65" fmla="*/ 120967204 h 121"/>
              <a:gd name="T66" fmla="*/ 141128486 w 169"/>
              <a:gd name="T67" fmla="*/ 100805987 h 121"/>
              <a:gd name="T68" fmla="*/ 161289691 w 169"/>
              <a:gd name="T69" fmla="*/ 100805987 h 121"/>
              <a:gd name="T70" fmla="*/ 161289691 w 169"/>
              <a:gd name="T71" fmla="*/ 80644795 h 121"/>
              <a:gd name="T72" fmla="*/ 201612101 w 169"/>
              <a:gd name="T73" fmla="*/ 60483602 h 121"/>
              <a:gd name="T74" fmla="*/ 221773356 w 169"/>
              <a:gd name="T75" fmla="*/ 60483602 h 121"/>
              <a:gd name="T76" fmla="*/ 221773356 w 169"/>
              <a:gd name="T77" fmla="*/ 40322397 h 121"/>
              <a:gd name="T78" fmla="*/ 241934561 w 169"/>
              <a:gd name="T79" fmla="*/ 20161199 h 121"/>
              <a:gd name="T80" fmla="*/ 262095766 w 169"/>
              <a:gd name="T81" fmla="*/ 20161199 h 121"/>
              <a:gd name="T82" fmla="*/ 262095766 w 169"/>
              <a:gd name="T83" fmla="*/ 0 h 121"/>
              <a:gd name="T84" fmla="*/ 282256971 w 169"/>
              <a:gd name="T85" fmla="*/ 20161199 h 121"/>
              <a:gd name="T86" fmla="*/ 282256971 w 169"/>
              <a:gd name="T87" fmla="*/ 40322397 h 121"/>
              <a:gd name="T88" fmla="*/ 282256971 w 169"/>
              <a:gd name="T89" fmla="*/ 60483602 h 121"/>
              <a:gd name="T90" fmla="*/ 302418176 w 169"/>
              <a:gd name="T91" fmla="*/ 80644795 h 121"/>
              <a:gd name="T92" fmla="*/ 322579382 w 169"/>
              <a:gd name="T93" fmla="*/ 100805987 h 121"/>
              <a:gd name="T94" fmla="*/ 322579382 w 169"/>
              <a:gd name="T95" fmla="*/ 120967204 h 121"/>
              <a:gd name="T96" fmla="*/ 342740587 w 169"/>
              <a:gd name="T97" fmla="*/ 120967204 h 121"/>
              <a:gd name="T98" fmla="*/ 362901792 w 169"/>
              <a:gd name="T99" fmla="*/ 141128397 h 121"/>
              <a:gd name="T100" fmla="*/ 383062997 w 169"/>
              <a:gd name="T101" fmla="*/ 161289589 h 121"/>
              <a:gd name="T102" fmla="*/ 403224202 w 169"/>
              <a:gd name="T103" fmla="*/ 181450782 h 121"/>
              <a:gd name="T104" fmla="*/ 403224202 w 169"/>
              <a:gd name="T105" fmla="*/ 201611974 h 121"/>
              <a:gd name="T106" fmla="*/ 423385506 w 169"/>
              <a:gd name="T107" fmla="*/ 221773216 h 12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69"/>
              <a:gd name="T163" fmla="*/ 0 h 121"/>
              <a:gd name="T164" fmla="*/ 169 w 169"/>
              <a:gd name="T165" fmla="*/ 121 h 121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69" h="121">
                <a:moveTo>
                  <a:pt x="168" y="88"/>
                </a:moveTo>
                <a:lnTo>
                  <a:pt x="160" y="88"/>
                </a:lnTo>
                <a:lnTo>
                  <a:pt x="152" y="88"/>
                </a:lnTo>
                <a:lnTo>
                  <a:pt x="144" y="88"/>
                </a:lnTo>
                <a:lnTo>
                  <a:pt x="136" y="88"/>
                </a:lnTo>
                <a:lnTo>
                  <a:pt x="128" y="96"/>
                </a:lnTo>
                <a:lnTo>
                  <a:pt x="120" y="96"/>
                </a:lnTo>
                <a:lnTo>
                  <a:pt x="112" y="88"/>
                </a:lnTo>
                <a:lnTo>
                  <a:pt x="112" y="96"/>
                </a:lnTo>
                <a:lnTo>
                  <a:pt x="104" y="96"/>
                </a:lnTo>
                <a:lnTo>
                  <a:pt x="96" y="96"/>
                </a:lnTo>
                <a:lnTo>
                  <a:pt x="88" y="96"/>
                </a:lnTo>
                <a:lnTo>
                  <a:pt x="80" y="88"/>
                </a:lnTo>
                <a:lnTo>
                  <a:pt x="72" y="88"/>
                </a:lnTo>
                <a:lnTo>
                  <a:pt x="64" y="96"/>
                </a:lnTo>
                <a:lnTo>
                  <a:pt x="56" y="104"/>
                </a:lnTo>
                <a:lnTo>
                  <a:pt x="56" y="112"/>
                </a:lnTo>
                <a:lnTo>
                  <a:pt x="48" y="112"/>
                </a:lnTo>
                <a:lnTo>
                  <a:pt x="40" y="112"/>
                </a:lnTo>
                <a:lnTo>
                  <a:pt x="40" y="120"/>
                </a:lnTo>
                <a:lnTo>
                  <a:pt x="32" y="120"/>
                </a:lnTo>
                <a:lnTo>
                  <a:pt x="24" y="112"/>
                </a:lnTo>
                <a:lnTo>
                  <a:pt x="16" y="104"/>
                </a:lnTo>
                <a:lnTo>
                  <a:pt x="8" y="96"/>
                </a:lnTo>
                <a:lnTo>
                  <a:pt x="8" y="80"/>
                </a:lnTo>
                <a:lnTo>
                  <a:pt x="0" y="80"/>
                </a:lnTo>
                <a:lnTo>
                  <a:pt x="0" y="72"/>
                </a:lnTo>
                <a:lnTo>
                  <a:pt x="8" y="56"/>
                </a:lnTo>
                <a:lnTo>
                  <a:pt x="16" y="56"/>
                </a:lnTo>
                <a:lnTo>
                  <a:pt x="24" y="56"/>
                </a:lnTo>
                <a:lnTo>
                  <a:pt x="24" y="48"/>
                </a:lnTo>
                <a:lnTo>
                  <a:pt x="32" y="56"/>
                </a:lnTo>
                <a:lnTo>
                  <a:pt x="48" y="48"/>
                </a:lnTo>
                <a:lnTo>
                  <a:pt x="56" y="40"/>
                </a:lnTo>
                <a:lnTo>
                  <a:pt x="64" y="40"/>
                </a:lnTo>
                <a:lnTo>
                  <a:pt x="64" y="32"/>
                </a:lnTo>
                <a:lnTo>
                  <a:pt x="80" y="24"/>
                </a:lnTo>
                <a:lnTo>
                  <a:pt x="88" y="24"/>
                </a:lnTo>
                <a:lnTo>
                  <a:pt x="88" y="16"/>
                </a:lnTo>
                <a:lnTo>
                  <a:pt x="96" y="8"/>
                </a:lnTo>
                <a:lnTo>
                  <a:pt x="104" y="8"/>
                </a:lnTo>
                <a:lnTo>
                  <a:pt x="104" y="0"/>
                </a:lnTo>
                <a:lnTo>
                  <a:pt x="112" y="8"/>
                </a:lnTo>
                <a:lnTo>
                  <a:pt x="112" y="16"/>
                </a:lnTo>
                <a:lnTo>
                  <a:pt x="112" y="24"/>
                </a:lnTo>
                <a:lnTo>
                  <a:pt x="120" y="32"/>
                </a:lnTo>
                <a:lnTo>
                  <a:pt x="128" y="40"/>
                </a:lnTo>
                <a:lnTo>
                  <a:pt x="128" y="48"/>
                </a:lnTo>
                <a:lnTo>
                  <a:pt x="136" y="48"/>
                </a:lnTo>
                <a:lnTo>
                  <a:pt x="144" y="56"/>
                </a:lnTo>
                <a:lnTo>
                  <a:pt x="152" y="64"/>
                </a:lnTo>
                <a:lnTo>
                  <a:pt x="160" y="72"/>
                </a:lnTo>
                <a:lnTo>
                  <a:pt x="160" y="80"/>
                </a:lnTo>
                <a:lnTo>
                  <a:pt x="168" y="88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60" name="Freeform 464"/>
          <p:cNvSpPr>
            <a:spLocks/>
          </p:cNvSpPr>
          <p:nvPr/>
        </p:nvSpPr>
        <p:spPr bwMode="auto">
          <a:xfrm>
            <a:off x="4897438" y="4135438"/>
            <a:ext cx="39687" cy="52387"/>
          </a:xfrm>
          <a:custGeom>
            <a:avLst/>
            <a:gdLst>
              <a:gd name="T0" fmla="*/ 40321992 w 25"/>
              <a:gd name="T1" fmla="*/ 20161054 h 33"/>
              <a:gd name="T2" fmla="*/ 60482994 w 25"/>
              <a:gd name="T3" fmla="*/ 40322109 h 33"/>
              <a:gd name="T4" fmla="*/ 40321992 w 25"/>
              <a:gd name="T5" fmla="*/ 60483170 h 33"/>
              <a:gd name="T6" fmla="*/ 40321992 w 25"/>
              <a:gd name="T7" fmla="*/ 80644218 h 33"/>
              <a:gd name="T8" fmla="*/ 20160996 w 25"/>
              <a:gd name="T9" fmla="*/ 80644218 h 33"/>
              <a:gd name="T10" fmla="*/ 0 w 25"/>
              <a:gd name="T11" fmla="*/ 80644218 h 33"/>
              <a:gd name="T12" fmla="*/ 0 w 25"/>
              <a:gd name="T13" fmla="*/ 40322109 h 33"/>
              <a:gd name="T14" fmla="*/ 0 w 25"/>
              <a:gd name="T15" fmla="*/ 20161054 h 33"/>
              <a:gd name="T16" fmla="*/ 20160996 w 25"/>
              <a:gd name="T17" fmla="*/ 20161054 h 33"/>
              <a:gd name="T18" fmla="*/ 20160996 w 25"/>
              <a:gd name="T19" fmla="*/ 0 h 33"/>
              <a:gd name="T20" fmla="*/ 40321992 w 25"/>
              <a:gd name="T21" fmla="*/ 20161054 h 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"/>
              <a:gd name="T34" fmla="*/ 0 h 33"/>
              <a:gd name="T35" fmla="*/ 25 w 25"/>
              <a:gd name="T36" fmla="*/ 33 h 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" h="33">
                <a:moveTo>
                  <a:pt x="16" y="8"/>
                </a:moveTo>
                <a:lnTo>
                  <a:pt x="24" y="16"/>
                </a:lnTo>
                <a:lnTo>
                  <a:pt x="16" y="24"/>
                </a:lnTo>
                <a:lnTo>
                  <a:pt x="16" y="32"/>
                </a:lnTo>
                <a:lnTo>
                  <a:pt x="8" y="32"/>
                </a:lnTo>
                <a:lnTo>
                  <a:pt x="0" y="32"/>
                </a:lnTo>
                <a:lnTo>
                  <a:pt x="0" y="16"/>
                </a:lnTo>
                <a:lnTo>
                  <a:pt x="0" y="8"/>
                </a:lnTo>
                <a:lnTo>
                  <a:pt x="8" y="8"/>
                </a:lnTo>
                <a:lnTo>
                  <a:pt x="8" y="0"/>
                </a:lnTo>
                <a:lnTo>
                  <a:pt x="16" y="8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61" name="Freeform 465"/>
          <p:cNvSpPr>
            <a:spLocks/>
          </p:cNvSpPr>
          <p:nvPr/>
        </p:nvSpPr>
        <p:spPr bwMode="auto">
          <a:xfrm>
            <a:off x="4706938" y="4516438"/>
            <a:ext cx="192087" cy="230187"/>
          </a:xfrm>
          <a:custGeom>
            <a:avLst/>
            <a:gdLst>
              <a:gd name="T0" fmla="*/ 161289589 w 121"/>
              <a:gd name="T1" fmla="*/ 0 h 145"/>
              <a:gd name="T2" fmla="*/ 181450782 w 121"/>
              <a:gd name="T3" fmla="*/ 20161204 h 145"/>
              <a:gd name="T4" fmla="*/ 201611974 w 121"/>
              <a:gd name="T5" fmla="*/ 60483618 h 145"/>
              <a:gd name="T6" fmla="*/ 221773216 w 121"/>
              <a:gd name="T7" fmla="*/ 60483618 h 145"/>
              <a:gd name="T8" fmla="*/ 241934408 w 121"/>
              <a:gd name="T9" fmla="*/ 80644816 h 145"/>
              <a:gd name="T10" fmla="*/ 241934408 w 121"/>
              <a:gd name="T11" fmla="*/ 100806013 h 145"/>
              <a:gd name="T12" fmla="*/ 262095601 w 121"/>
              <a:gd name="T13" fmla="*/ 100806013 h 145"/>
              <a:gd name="T14" fmla="*/ 262095601 w 121"/>
              <a:gd name="T15" fmla="*/ 120967236 h 145"/>
              <a:gd name="T16" fmla="*/ 262095601 w 121"/>
              <a:gd name="T17" fmla="*/ 141128434 h 145"/>
              <a:gd name="T18" fmla="*/ 282256793 w 121"/>
              <a:gd name="T19" fmla="*/ 141128434 h 145"/>
              <a:gd name="T20" fmla="*/ 302417986 w 121"/>
              <a:gd name="T21" fmla="*/ 161289631 h 145"/>
              <a:gd name="T22" fmla="*/ 282256793 w 121"/>
              <a:gd name="T23" fmla="*/ 181450829 h 145"/>
              <a:gd name="T24" fmla="*/ 262095601 w 121"/>
              <a:gd name="T25" fmla="*/ 181450829 h 145"/>
              <a:gd name="T26" fmla="*/ 241934408 w 121"/>
              <a:gd name="T27" fmla="*/ 201612027 h 145"/>
              <a:gd name="T28" fmla="*/ 221773216 w 121"/>
              <a:gd name="T29" fmla="*/ 221773274 h 145"/>
              <a:gd name="T30" fmla="*/ 201611974 w 121"/>
              <a:gd name="T31" fmla="*/ 241934472 h 145"/>
              <a:gd name="T32" fmla="*/ 181450782 w 121"/>
              <a:gd name="T33" fmla="*/ 262095670 h 145"/>
              <a:gd name="T34" fmla="*/ 181450782 w 121"/>
              <a:gd name="T35" fmla="*/ 302418065 h 145"/>
              <a:gd name="T36" fmla="*/ 161289589 w 121"/>
              <a:gd name="T37" fmla="*/ 302418065 h 145"/>
              <a:gd name="T38" fmla="*/ 141128397 w 121"/>
              <a:gd name="T39" fmla="*/ 302418065 h 145"/>
              <a:gd name="T40" fmla="*/ 120967204 w 121"/>
              <a:gd name="T41" fmla="*/ 302418065 h 145"/>
              <a:gd name="T42" fmla="*/ 100805987 w 121"/>
              <a:gd name="T43" fmla="*/ 302418065 h 145"/>
              <a:gd name="T44" fmla="*/ 60483602 w 121"/>
              <a:gd name="T45" fmla="*/ 342740460 h 145"/>
              <a:gd name="T46" fmla="*/ 40322397 w 121"/>
              <a:gd name="T47" fmla="*/ 342740460 h 145"/>
              <a:gd name="T48" fmla="*/ 20161199 w 121"/>
              <a:gd name="T49" fmla="*/ 362901658 h 145"/>
              <a:gd name="T50" fmla="*/ 20161199 w 121"/>
              <a:gd name="T51" fmla="*/ 342740460 h 145"/>
              <a:gd name="T52" fmla="*/ 20161199 w 121"/>
              <a:gd name="T53" fmla="*/ 302418065 h 145"/>
              <a:gd name="T54" fmla="*/ 0 w 121"/>
              <a:gd name="T55" fmla="*/ 282256867 h 145"/>
              <a:gd name="T56" fmla="*/ 0 w 121"/>
              <a:gd name="T57" fmla="*/ 141128434 h 145"/>
              <a:gd name="T58" fmla="*/ 20161199 w 121"/>
              <a:gd name="T59" fmla="*/ 141128434 h 145"/>
              <a:gd name="T60" fmla="*/ 20161199 w 121"/>
              <a:gd name="T61" fmla="*/ 20161204 h 145"/>
              <a:gd name="T62" fmla="*/ 60483602 w 121"/>
              <a:gd name="T63" fmla="*/ 20161204 h 145"/>
              <a:gd name="T64" fmla="*/ 120967204 w 121"/>
              <a:gd name="T65" fmla="*/ 0 h 145"/>
              <a:gd name="T66" fmla="*/ 141128397 w 121"/>
              <a:gd name="T67" fmla="*/ 0 h 145"/>
              <a:gd name="T68" fmla="*/ 161289589 w 121"/>
              <a:gd name="T69" fmla="*/ 0 h 14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21"/>
              <a:gd name="T106" fmla="*/ 0 h 145"/>
              <a:gd name="T107" fmla="*/ 121 w 121"/>
              <a:gd name="T108" fmla="*/ 145 h 14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21" h="145">
                <a:moveTo>
                  <a:pt x="64" y="0"/>
                </a:moveTo>
                <a:lnTo>
                  <a:pt x="72" y="8"/>
                </a:lnTo>
                <a:lnTo>
                  <a:pt x="80" y="24"/>
                </a:lnTo>
                <a:lnTo>
                  <a:pt x="88" y="24"/>
                </a:lnTo>
                <a:lnTo>
                  <a:pt x="96" y="32"/>
                </a:lnTo>
                <a:lnTo>
                  <a:pt x="96" y="40"/>
                </a:lnTo>
                <a:lnTo>
                  <a:pt x="104" y="40"/>
                </a:lnTo>
                <a:lnTo>
                  <a:pt x="104" y="48"/>
                </a:lnTo>
                <a:lnTo>
                  <a:pt x="104" y="56"/>
                </a:lnTo>
                <a:lnTo>
                  <a:pt x="112" y="56"/>
                </a:lnTo>
                <a:lnTo>
                  <a:pt x="120" y="64"/>
                </a:lnTo>
                <a:lnTo>
                  <a:pt x="112" y="72"/>
                </a:lnTo>
                <a:lnTo>
                  <a:pt x="104" y="72"/>
                </a:lnTo>
                <a:lnTo>
                  <a:pt x="96" y="80"/>
                </a:lnTo>
                <a:lnTo>
                  <a:pt x="88" y="88"/>
                </a:lnTo>
                <a:lnTo>
                  <a:pt x="80" y="96"/>
                </a:lnTo>
                <a:lnTo>
                  <a:pt x="72" y="104"/>
                </a:lnTo>
                <a:lnTo>
                  <a:pt x="72" y="120"/>
                </a:lnTo>
                <a:lnTo>
                  <a:pt x="64" y="120"/>
                </a:lnTo>
                <a:lnTo>
                  <a:pt x="56" y="120"/>
                </a:lnTo>
                <a:lnTo>
                  <a:pt x="48" y="120"/>
                </a:lnTo>
                <a:lnTo>
                  <a:pt x="40" y="120"/>
                </a:lnTo>
                <a:lnTo>
                  <a:pt x="24" y="136"/>
                </a:lnTo>
                <a:lnTo>
                  <a:pt x="16" y="136"/>
                </a:lnTo>
                <a:lnTo>
                  <a:pt x="8" y="144"/>
                </a:lnTo>
                <a:lnTo>
                  <a:pt x="8" y="136"/>
                </a:lnTo>
                <a:lnTo>
                  <a:pt x="8" y="120"/>
                </a:lnTo>
                <a:lnTo>
                  <a:pt x="0" y="112"/>
                </a:lnTo>
                <a:lnTo>
                  <a:pt x="0" y="56"/>
                </a:lnTo>
                <a:lnTo>
                  <a:pt x="8" y="56"/>
                </a:lnTo>
                <a:lnTo>
                  <a:pt x="8" y="8"/>
                </a:lnTo>
                <a:lnTo>
                  <a:pt x="24" y="8"/>
                </a:lnTo>
                <a:lnTo>
                  <a:pt x="48" y="0"/>
                </a:lnTo>
                <a:lnTo>
                  <a:pt x="56" y="0"/>
                </a:lnTo>
                <a:lnTo>
                  <a:pt x="64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62" name="Freeform 466"/>
          <p:cNvSpPr>
            <a:spLocks/>
          </p:cNvSpPr>
          <p:nvPr/>
        </p:nvSpPr>
        <p:spPr bwMode="auto">
          <a:xfrm>
            <a:off x="6078538" y="3360738"/>
            <a:ext cx="65087" cy="39687"/>
          </a:xfrm>
          <a:custGeom>
            <a:avLst/>
            <a:gdLst>
              <a:gd name="T0" fmla="*/ 100805463 w 41"/>
              <a:gd name="T1" fmla="*/ 20160996 h 25"/>
              <a:gd name="T2" fmla="*/ 80644375 w 41"/>
              <a:gd name="T3" fmla="*/ 20160996 h 25"/>
              <a:gd name="T4" fmla="*/ 60483288 w 41"/>
              <a:gd name="T5" fmla="*/ 20160996 h 25"/>
              <a:gd name="T6" fmla="*/ 40322188 w 41"/>
              <a:gd name="T7" fmla="*/ 0 h 25"/>
              <a:gd name="T8" fmla="*/ 20161094 w 41"/>
              <a:gd name="T9" fmla="*/ 20160996 h 25"/>
              <a:gd name="T10" fmla="*/ 0 w 41"/>
              <a:gd name="T11" fmla="*/ 40321992 h 25"/>
              <a:gd name="T12" fmla="*/ 20161094 w 41"/>
              <a:gd name="T13" fmla="*/ 60482994 h 25"/>
              <a:gd name="T14" fmla="*/ 40322188 w 41"/>
              <a:gd name="T15" fmla="*/ 60482994 h 25"/>
              <a:gd name="T16" fmla="*/ 60483288 w 41"/>
              <a:gd name="T17" fmla="*/ 60482994 h 25"/>
              <a:gd name="T18" fmla="*/ 100805463 w 41"/>
              <a:gd name="T19" fmla="*/ 60482994 h 25"/>
              <a:gd name="T20" fmla="*/ 100805463 w 41"/>
              <a:gd name="T21" fmla="*/ 40321992 h 25"/>
              <a:gd name="T22" fmla="*/ 100805463 w 41"/>
              <a:gd name="T23" fmla="*/ 20160996 h 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1"/>
              <a:gd name="T37" fmla="*/ 0 h 25"/>
              <a:gd name="T38" fmla="*/ 41 w 41"/>
              <a:gd name="T39" fmla="*/ 25 h 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1" h="25">
                <a:moveTo>
                  <a:pt x="40" y="8"/>
                </a:moveTo>
                <a:lnTo>
                  <a:pt x="32" y="8"/>
                </a:lnTo>
                <a:lnTo>
                  <a:pt x="24" y="8"/>
                </a:lnTo>
                <a:lnTo>
                  <a:pt x="16" y="0"/>
                </a:lnTo>
                <a:lnTo>
                  <a:pt x="8" y="8"/>
                </a:lnTo>
                <a:lnTo>
                  <a:pt x="0" y="16"/>
                </a:lnTo>
                <a:lnTo>
                  <a:pt x="8" y="24"/>
                </a:lnTo>
                <a:lnTo>
                  <a:pt x="16" y="24"/>
                </a:lnTo>
                <a:lnTo>
                  <a:pt x="24" y="24"/>
                </a:lnTo>
                <a:lnTo>
                  <a:pt x="40" y="24"/>
                </a:lnTo>
                <a:lnTo>
                  <a:pt x="40" y="16"/>
                </a:lnTo>
                <a:lnTo>
                  <a:pt x="40" y="8"/>
                </a:lnTo>
              </a:path>
            </a:pathLst>
          </a:custGeom>
          <a:solidFill>
            <a:srgbClr val="FF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63" name="Freeform 467"/>
          <p:cNvSpPr>
            <a:spLocks/>
          </p:cNvSpPr>
          <p:nvPr/>
        </p:nvSpPr>
        <p:spPr bwMode="auto">
          <a:xfrm>
            <a:off x="6078538" y="3360738"/>
            <a:ext cx="65087" cy="39687"/>
          </a:xfrm>
          <a:custGeom>
            <a:avLst/>
            <a:gdLst>
              <a:gd name="T0" fmla="*/ 100805463 w 41"/>
              <a:gd name="T1" fmla="*/ 20160996 h 25"/>
              <a:gd name="T2" fmla="*/ 80644375 w 41"/>
              <a:gd name="T3" fmla="*/ 20160996 h 25"/>
              <a:gd name="T4" fmla="*/ 60483288 w 41"/>
              <a:gd name="T5" fmla="*/ 20160996 h 25"/>
              <a:gd name="T6" fmla="*/ 40322188 w 41"/>
              <a:gd name="T7" fmla="*/ 0 h 25"/>
              <a:gd name="T8" fmla="*/ 20161094 w 41"/>
              <a:gd name="T9" fmla="*/ 20160996 h 25"/>
              <a:gd name="T10" fmla="*/ 0 w 41"/>
              <a:gd name="T11" fmla="*/ 40321992 h 25"/>
              <a:gd name="T12" fmla="*/ 20161094 w 41"/>
              <a:gd name="T13" fmla="*/ 60482994 h 25"/>
              <a:gd name="T14" fmla="*/ 40322188 w 41"/>
              <a:gd name="T15" fmla="*/ 60482994 h 25"/>
              <a:gd name="T16" fmla="*/ 60483288 w 41"/>
              <a:gd name="T17" fmla="*/ 60482994 h 25"/>
              <a:gd name="T18" fmla="*/ 100805463 w 41"/>
              <a:gd name="T19" fmla="*/ 60482994 h 25"/>
              <a:gd name="T20" fmla="*/ 100805463 w 41"/>
              <a:gd name="T21" fmla="*/ 40321992 h 25"/>
              <a:gd name="T22" fmla="*/ 100805463 w 41"/>
              <a:gd name="T23" fmla="*/ 20160996 h 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1"/>
              <a:gd name="T37" fmla="*/ 0 h 25"/>
              <a:gd name="T38" fmla="*/ 41 w 41"/>
              <a:gd name="T39" fmla="*/ 25 h 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1" h="25">
                <a:moveTo>
                  <a:pt x="40" y="8"/>
                </a:moveTo>
                <a:lnTo>
                  <a:pt x="32" y="8"/>
                </a:lnTo>
                <a:lnTo>
                  <a:pt x="24" y="8"/>
                </a:lnTo>
                <a:lnTo>
                  <a:pt x="16" y="0"/>
                </a:lnTo>
                <a:lnTo>
                  <a:pt x="8" y="8"/>
                </a:lnTo>
                <a:lnTo>
                  <a:pt x="0" y="16"/>
                </a:lnTo>
                <a:lnTo>
                  <a:pt x="8" y="24"/>
                </a:lnTo>
                <a:lnTo>
                  <a:pt x="16" y="24"/>
                </a:lnTo>
                <a:lnTo>
                  <a:pt x="24" y="24"/>
                </a:lnTo>
                <a:lnTo>
                  <a:pt x="40" y="24"/>
                </a:lnTo>
                <a:lnTo>
                  <a:pt x="40" y="16"/>
                </a:lnTo>
                <a:lnTo>
                  <a:pt x="40" y="8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64" name="Freeform 468"/>
          <p:cNvSpPr>
            <a:spLocks/>
          </p:cNvSpPr>
          <p:nvPr/>
        </p:nvSpPr>
        <p:spPr bwMode="auto">
          <a:xfrm>
            <a:off x="4325938" y="3754438"/>
            <a:ext cx="65087" cy="166687"/>
          </a:xfrm>
          <a:custGeom>
            <a:avLst/>
            <a:gdLst>
              <a:gd name="T0" fmla="*/ 80644375 w 41"/>
              <a:gd name="T1" fmla="*/ 20161190 h 105"/>
              <a:gd name="T2" fmla="*/ 80644375 w 41"/>
              <a:gd name="T3" fmla="*/ 40322380 h 105"/>
              <a:gd name="T4" fmla="*/ 100805463 w 41"/>
              <a:gd name="T5" fmla="*/ 60483576 h 105"/>
              <a:gd name="T6" fmla="*/ 100805463 w 41"/>
              <a:gd name="T7" fmla="*/ 80644759 h 105"/>
              <a:gd name="T8" fmla="*/ 80644375 w 41"/>
              <a:gd name="T9" fmla="*/ 100805943 h 105"/>
              <a:gd name="T10" fmla="*/ 80644375 w 41"/>
              <a:gd name="T11" fmla="*/ 120967152 h 105"/>
              <a:gd name="T12" fmla="*/ 80644375 w 41"/>
              <a:gd name="T13" fmla="*/ 141128335 h 105"/>
              <a:gd name="T14" fmla="*/ 60483288 w 41"/>
              <a:gd name="T15" fmla="*/ 161289519 h 105"/>
              <a:gd name="T16" fmla="*/ 60483288 w 41"/>
              <a:gd name="T17" fmla="*/ 201611886 h 105"/>
              <a:gd name="T18" fmla="*/ 60483288 w 41"/>
              <a:gd name="T19" fmla="*/ 221773120 h 105"/>
              <a:gd name="T20" fmla="*/ 60483288 w 41"/>
              <a:gd name="T21" fmla="*/ 241934303 h 105"/>
              <a:gd name="T22" fmla="*/ 40322188 w 41"/>
              <a:gd name="T23" fmla="*/ 262095487 h 105"/>
              <a:gd name="T24" fmla="*/ 40322188 w 41"/>
              <a:gd name="T25" fmla="*/ 241934303 h 105"/>
              <a:gd name="T26" fmla="*/ 40322188 w 41"/>
              <a:gd name="T27" fmla="*/ 221773120 h 105"/>
              <a:gd name="T28" fmla="*/ 40322188 w 41"/>
              <a:gd name="T29" fmla="*/ 201611886 h 105"/>
              <a:gd name="T30" fmla="*/ 40322188 w 41"/>
              <a:gd name="T31" fmla="*/ 161289519 h 105"/>
              <a:gd name="T32" fmla="*/ 40322188 w 41"/>
              <a:gd name="T33" fmla="*/ 141128335 h 105"/>
              <a:gd name="T34" fmla="*/ 40322188 w 41"/>
              <a:gd name="T35" fmla="*/ 120967152 h 105"/>
              <a:gd name="T36" fmla="*/ 40322188 w 41"/>
              <a:gd name="T37" fmla="*/ 100805943 h 105"/>
              <a:gd name="T38" fmla="*/ 20161094 w 41"/>
              <a:gd name="T39" fmla="*/ 80644759 h 105"/>
              <a:gd name="T40" fmla="*/ 0 w 41"/>
              <a:gd name="T41" fmla="*/ 80644759 h 105"/>
              <a:gd name="T42" fmla="*/ 0 w 41"/>
              <a:gd name="T43" fmla="*/ 40322380 h 105"/>
              <a:gd name="T44" fmla="*/ 20161094 w 41"/>
              <a:gd name="T45" fmla="*/ 40322380 h 105"/>
              <a:gd name="T46" fmla="*/ 20161094 w 41"/>
              <a:gd name="T47" fmla="*/ 20161190 h 105"/>
              <a:gd name="T48" fmla="*/ 40322188 w 41"/>
              <a:gd name="T49" fmla="*/ 20161190 h 105"/>
              <a:gd name="T50" fmla="*/ 40322188 w 41"/>
              <a:gd name="T51" fmla="*/ 0 h 105"/>
              <a:gd name="T52" fmla="*/ 60483288 w 41"/>
              <a:gd name="T53" fmla="*/ 0 h 105"/>
              <a:gd name="T54" fmla="*/ 80644375 w 41"/>
              <a:gd name="T55" fmla="*/ 20161190 h 10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1"/>
              <a:gd name="T85" fmla="*/ 0 h 105"/>
              <a:gd name="T86" fmla="*/ 41 w 41"/>
              <a:gd name="T87" fmla="*/ 105 h 105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1" h="105">
                <a:moveTo>
                  <a:pt x="32" y="8"/>
                </a:moveTo>
                <a:lnTo>
                  <a:pt x="32" y="16"/>
                </a:lnTo>
                <a:lnTo>
                  <a:pt x="40" y="24"/>
                </a:lnTo>
                <a:lnTo>
                  <a:pt x="40" y="32"/>
                </a:lnTo>
                <a:lnTo>
                  <a:pt x="32" y="40"/>
                </a:lnTo>
                <a:lnTo>
                  <a:pt x="32" y="48"/>
                </a:lnTo>
                <a:lnTo>
                  <a:pt x="32" y="56"/>
                </a:lnTo>
                <a:lnTo>
                  <a:pt x="24" y="64"/>
                </a:lnTo>
                <a:lnTo>
                  <a:pt x="24" y="80"/>
                </a:lnTo>
                <a:lnTo>
                  <a:pt x="24" y="88"/>
                </a:lnTo>
                <a:lnTo>
                  <a:pt x="24" y="96"/>
                </a:lnTo>
                <a:lnTo>
                  <a:pt x="16" y="104"/>
                </a:lnTo>
                <a:lnTo>
                  <a:pt x="16" y="96"/>
                </a:lnTo>
                <a:lnTo>
                  <a:pt x="16" y="88"/>
                </a:lnTo>
                <a:lnTo>
                  <a:pt x="16" y="80"/>
                </a:lnTo>
                <a:lnTo>
                  <a:pt x="16" y="64"/>
                </a:lnTo>
                <a:lnTo>
                  <a:pt x="16" y="56"/>
                </a:lnTo>
                <a:lnTo>
                  <a:pt x="16" y="48"/>
                </a:lnTo>
                <a:lnTo>
                  <a:pt x="16" y="40"/>
                </a:lnTo>
                <a:lnTo>
                  <a:pt x="8" y="32"/>
                </a:lnTo>
                <a:lnTo>
                  <a:pt x="0" y="32"/>
                </a:lnTo>
                <a:lnTo>
                  <a:pt x="0" y="16"/>
                </a:lnTo>
                <a:lnTo>
                  <a:pt x="8" y="16"/>
                </a:lnTo>
                <a:lnTo>
                  <a:pt x="8" y="8"/>
                </a:lnTo>
                <a:lnTo>
                  <a:pt x="16" y="8"/>
                </a:lnTo>
                <a:lnTo>
                  <a:pt x="16" y="0"/>
                </a:lnTo>
                <a:lnTo>
                  <a:pt x="24" y="0"/>
                </a:lnTo>
                <a:lnTo>
                  <a:pt x="32" y="8"/>
                </a:lnTo>
              </a:path>
            </a:pathLst>
          </a:custGeom>
          <a:solidFill>
            <a:srgbClr val="FF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65" name="Freeform 469"/>
          <p:cNvSpPr>
            <a:spLocks/>
          </p:cNvSpPr>
          <p:nvPr/>
        </p:nvSpPr>
        <p:spPr bwMode="auto">
          <a:xfrm>
            <a:off x="4325938" y="3754438"/>
            <a:ext cx="65087" cy="166687"/>
          </a:xfrm>
          <a:custGeom>
            <a:avLst/>
            <a:gdLst>
              <a:gd name="T0" fmla="*/ 80644375 w 41"/>
              <a:gd name="T1" fmla="*/ 20161190 h 105"/>
              <a:gd name="T2" fmla="*/ 80644375 w 41"/>
              <a:gd name="T3" fmla="*/ 40322380 h 105"/>
              <a:gd name="T4" fmla="*/ 100805463 w 41"/>
              <a:gd name="T5" fmla="*/ 60483576 h 105"/>
              <a:gd name="T6" fmla="*/ 100805463 w 41"/>
              <a:gd name="T7" fmla="*/ 80644759 h 105"/>
              <a:gd name="T8" fmla="*/ 80644375 w 41"/>
              <a:gd name="T9" fmla="*/ 100805943 h 105"/>
              <a:gd name="T10" fmla="*/ 80644375 w 41"/>
              <a:gd name="T11" fmla="*/ 120967152 h 105"/>
              <a:gd name="T12" fmla="*/ 80644375 w 41"/>
              <a:gd name="T13" fmla="*/ 141128335 h 105"/>
              <a:gd name="T14" fmla="*/ 60483288 w 41"/>
              <a:gd name="T15" fmla="*/ 161289519 h 105"/>
              <a:gd name="T16" fmla="*/ 60483288 w 41"/>
              <a:gd name="T17" fmla="*/ 201611886 h 105"/>
              <a:gd name="T18" fmla="*/ 60483288 w 41"/>
              <a:gd name="T19" fmla="*/ 221773120 h 105"/>
              <a:gd name="T20" fmla="*/ 60483288 w 41"/>
              <a:gd name="T21" fmla="*/ 241934303 h 105"/>
              <a:gd name="T22" fmla="*/ 40322188 w 41"/>
              <a:gd name="T23" fmla="*/ 262095487 h 105"/>
              <a:gd name="T24" fmla="*/ 40322188 w 41"/>
              <a:gd name="T25" fmla="*/ 241934303 h 105"/>
              <a:gd name="T26" fmla="*/ 40322188 w 41"/>
              <a:gd name="T27" fmla="*/ 221773120 h 105"/>
              <a:gd name="T28" fmla="*/ 40322188 w 41"/>
              <a:gd name="T29" fmla="*/ 201611886 h 105"/>
              <a:gd name="T30" fmla="*/ 40322188 w 41"/>
              <a:gd name="T31" fmla="*/ 161289519 h 105"/>
              <a:gd name="T32" fmla="*/ 40322188 w 41"/>
              <a:gd name="T33" fmla="*/ 141128335 h 105"/>
              <a:gd name="T34" fmla="*/ 40322188 w 41"/>
              <a:gd name="T35" fmla="*/ 120967152 h 105"/>
              <a:gd name="T36" fmla="*/ 40322188 w 41"/>
              <a:gd name="T37" fmla="*/ 100805943 h 105"/>
              <a:gd name="T38" fmla="*/ 20161094 w 41"/>
              <a:gd name="T39" fmla="*/ 80644759 h 105"/>
              <a:gd name="T40" fmla="*/ 0 w 41"/>
              <a:gd name="T41" fmla="*/ 80644759 h 105"/>
              <a:gd name="T42" fmla="*/ 0 w 41"/>
              <a:gd name="T43" fmla="*/ 40322380 h 105"/>
              <a:gd name="T44" fmla="*/ 20161094 w 41"/>
              <a:gd name="T45" fmla="*/ 40322380 h 105"/>
              <a:gd name="T46" fmla="*/ 20161094 w 41"/>
              <a:gd name="T47" fmla="*/ 20161190 h 105"/>
              <a:gd name="T48" fmla="*/ 40322188 w 41"/>
              <a:gd name="T49" fmla="*/ 20161190 h 105"/>
              <a:gd name="T50" fmla="*/ 40322188 w 41"/>
              <a:gd name="T51" fmla="*/ 0 h 105"/>
              <a:gd name="T52" fmla="*/ 60483288 w 41"/>
              <a:gd name="T53" fmla="*/ 0 h 105"/>
              <a:gd name="T54" fmla="*/ 80644375 w 41"/>
              <a:gd name="T55" fmla="*/ 20161190 h 10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1"/>
              <a:gd name="T85" fmla="*/ 0 h 105"/>
              <a:gd name="T86" fmla="*/ 41 w 41"/>
              <a:gd name="T87" fmla="*/ 105 h 105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1" h="105">
                <a:moveTo>
                  <a:pt x="32" y="8"/>
                </a:moveTo>
                <a:lnTo>
                  <a:pt x="32" y="16"/>
                </a:lnTo>
                <a:lnTo>
                  <a:pt x="40" y="24"/>
                </a:lnTo>
                <a:lnTo>
                  <a:pt x="40" y="32"/>
                </a:lnTo>
                <a:lnTo>
                  <a:pt x="32" y="40"/>
                </a:lnTo>
                <a:lnTo>
                  <a:pt x="32" y="48"/>
                </a:lnTo>
                <a:lnTo>
                  <a:pt x="32" y="56"/>
                </a:lnTo>
                <a:lnTo>
                  <a:pt x="24" y="64"/>
                </a:lnTo>
                <a:lnTo>
                  <a:pt x="24" y="80"/>
                </a:lnTo>
                <a:lnTo>
                  <a:pt x="24" y="88"/>
                </a:lnTo>
                <a:lnTo>
                  <a:pt x="24" y="96"/>
                </a:lnTo>
                <a:lnTo>
                  <a:pt x="16" y="104"/>
                </a:lnTo>
                <a:lnTo>
                  <a:pt x="16" y="96"/>
                </a:lnTo>
                <a:lnTo>
                  <a:pt x="16" y="88"/>
                </a:lnTo>
                <a:lnTo>
                  <a:pt x="16" y="80"/>
                </a:lnTo>
                <a:lnTo>
                  <a:pt x="16" y="64"/>
                </a:lnTo>
                <a:lnTo>
                  <a:pt x="16" y="56"/>
                </a:lnTo>
                <a:lnTo>
                  <a:pt x="16" y="48"/>
                </a:lnTo>
                <a:lnTo>
                  <a:pt x="16" y="40"/>
                </a:lnTo>
                <a:lnTo>
                  <a:pt x="8" y="32"/>
                </a:lnTo>
                <a:lnTo>
                  <a:pt x="0" y="32"/>
                </a:lnTo>
                <a:lnTo>
                  <a:pt x="0" y="16"/>
                </a:lnTo>
                <a:lnTo>
                  <a:pt x="8" y="16"/>
                </a:lnTo>
                <a:lnTo>
                  <a:pt x="8" y="8"/>
                </a:lnTo>
                <a:lnTo>
                  <a:pt x="16" y="8"/>
                </a:lnTo>
                <a:lnTo>
                  <a:pt x="16" y="0"/>
                </a:lnTo>
                <a:lnTo>
                  <a:pt x="24" y="0"/>
                </a:lnTo>
                <a:lnTo>
                  <a:pt x="32" y="8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66" name="Freeform 470"/>
          <p:cNvSpPr>
            <a:spLocks/>
          </p:cNvSpPr>
          <p:nvPr/>
        </p:nvSpPr>
        <p:spPr bwMode="auto">
          <a:xfrm>
            <a:off x="2547938" y="3614738"/>
            <a:ext cx="26987" cy="65087"/>
          </a:xfrm>
          <a:custGeom>
            <a:avLst/>
            <a:gdLst>
              <a:gd name="T0" fmla="*/ 0 w 17"/>
              <a:gd name="T1" fmla="*/ 0 h 41"/>
              <a:gd name="T2" fmla="*/ 20160874 w 17"/>
              <a:gd name="T3" fmla="*/ 0 h 41"/>
              <a:gd name="T4" fmla="*/ 40321747 w 17"/>
              <a:gd name="T5" fmla="*/ 0 h 41"/>
              <a:gd name="T6" fmla="*/ 20160874 w 17"/>
              <a:gd name="T7" fmla="*/ 80644375 h 41"/>
              <a:gd name="T8" fmla="*/ 20160874 w 17"/>
              <a:gd name="T9" fmla="*/ 100805463 h 41"/>
              <a:gd name="T10" fmla="*/ 0 w 17"/>
              <a:gd name="T11" fmla="*/ 100805463 h 41"/>
              <a:gd name="T12" fmla="*/ 0 w 17"/>
              <a:gd name="T13" fmla="*/ 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"/>
              <a:gd name="T22" fmla="*/ 0 h 41"/>
              <a:gd name="T23" fmla="*/ 17 w 17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" h="41">
                <a:moveTo>
                  <a:pt x="0" y="0"/>
                </a:moveTo>
                <a:lnTo>
                  <a:pt x="8" y="0"/>
                </a:lnTo>
                <a:lnTo>
                  <a:pt x="16" y="0"/>
                </a:lnTo>
                <a:lnTo>
                  <a:pt x="8" y="32"/>
                </a:lnTo>
                <a:lnTo>
                  <a:pt x="8" y="40"/>
                </a:lnTo>
                <a:lnTo>
                  <a:pt x="0" y="40"/>
                </a:lnTo>
                <a:lnTo>
                  <a:pt x="0" y="0"/>
                </a:lnTo>
              </a:path>
            </a:pathLst>
          </a:custGeom>
          <a:solidFill>
            <a:srgbClr val="FF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67" name="Freeform 471"/>
          <p:cNvSpPr>
            <a:spLocks/>
          </p:cNvSpPr>
          <p:nvPr/>
        </p:nvSpPr>
        <p:spPr bwMode="auto">
          <a:xfrm>
            <a:off x="2547938" y="3614738"/>
            <a:ext cx="26987" cy="65087"/>
          </a:xfrm>
          <a:custGeom>
            <a:avLst/>
            <a:gdLst>
              <a:gd name="T0" fmla="*/ 0 w 17"/>
              <a:gd name="T1" fmla="*/ 0 h 41"/>
              <a:gd name="T2" fmla="*/ 20160874 w 17"/>
              <a:gd name="T3" fmla="*/ 0 h 41"/>
              <a:gd name="T4" fmla="*/ 40321747 w 17"/>
              <a:gd name="T5" fmla="*/ 0 h 41"/>
              <a:gd name="T6" fmla="*/ 20160874 w 17"/>
              <a:gd name="T7" fmla="*/ 80644375 h 41"/>
              <a:gd name="T8" fmla="*/ 20160874 w 17"/>
              <a:gd name="T9" fmla="*/ 100805463 h 41"/>
              <a:gd name="T10" fmla="*/ 0 w 17"/>
              <a:gd name="T11" fmla="*/ 100805463 h 41"/>
              <a:gd name="T12" fmla="*/ 0 w 17"/>
              <a:gd name="T13" fmla="*/ 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"/>
              <a:gd name="T22" fmla="*/ 0 h 41"/>
              <a:gd name="T23" fmla="*/ 17 w 17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" h="41">
                <a:moveTo>
                  <a:pt x="0" y="0"/>
                </a:moveTo>
                <a:lnTo>
                  <a:pt x="8" y="0"/>
                </a:lnTo>
                <a:lnTo>
                  <a:pt x="16" y="0"/>
                </a:lnTo>
                <a:lnTo>
                  <a:pt x="8" y="32"/>
                </a:lnTo>
                <a:lnTo>
                  <a:pt x="8" y="40"/>
                </a:lnTo>
                <a:lnTo>
                  <a:pt x="0" y="40"/>
                </a:lnTo>
                <a:lnTo>
                  <a:pt x="0" y="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68" name="Freeform 472"/>
          <p:cNvSpPr>
            <a:spLocks/>
          </p:cNvSpPr>
          <p:nvPr/>
        </p:nvSpPr>
        <p:spPr bwMode="auto">
          <a:xfrm>
            <a:off x="4541838" y="4160838"/>
            <a:ext cx="26987" cy="39687"/>
          </a:xfrm>
          <a:custGeom>
            <a:avLst/>
            <a:gdLst>
              <a:gd name="T0" fmla="*/ 40321747 w 17"/>
              <a:gd name="T1" fmla="*/ 20160996 h 25"/>
              <a:gd name="T2" fmla="*/ 40321747 w 17"/>
              <a:gd name="T3" fmla="*/ 20160996 h 25"/>
              <a:gd name="T4" fmla="*/ 40321747 w 17"/>
              <a:gd name="T5" fmla="*/ 40321992 h 25"/>
              <a:gd name="T6" fmla="*/ 20160874 w 17"/>
              <a:gd name="T7" fmla="*/ 60482994 h 25"/>
              <a:gd name="T8" fmla="*/ 0 w 17"/>
              <a:gd name="T9" fmla="*/ 60482994 h 25"/>
              <a:gd name="T10" fmla="*/ 20160874 w 17"/>
              <a:gd name="T11" fmla="*/ 40321992 h 25"/>
              <a:gd name="T12" fmla="*/ 0 w 17"/>
              <a:gd name="T13" fmla="*/ 20160996 h 25"/>
              <a:gd name="T14" fmla="*/ 20160874 w 17"/>
              <a:gd name="T15" fmla="*/ 20160996 h 25"/>
              <a:gd name="T16" fmla="*/ 40321747 w 17"/>
              <a:gd name="T17" fmla="*/ 20160996 h 25"/>
              <a:gd name="T18" fmla="*/ 40321747 w 17"/>
              <a:gd name="T19" fmla="*/ 0 h 25"/>
              <a:gd name="T20" fmla="*/ 40321747 w 17"/>
              <a:gd name="T21" fmla="*/ 20160996 h 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"/>
              <a:gd name="T34" fmla="*/ 0 h 25"/>
              <a:gd name="T35" fmla="*/ 17 w 17"/>
              <a:gd name="T36" fmla="*/ 25 h 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" h="25">
                <a:moveTo>
                  <a:pt x="16" y="8"/>
                </a:moveTo>
                <a:lnTo>
                  <a:pt x="16" y="8"/>
                </a:lnTo>
                <a:lnTo>
                  <a:pt x="16" y="16"/>
                </a:lnTo>
                <a:lnTo>
                  <a:pt x="8" y="24"/>
                </a:lnTo>
                <a:lnTo>
                  <a:pt x="0" y="24"/>
                </a:lnTo>
                <a:lnTo>
                  <a:pt x="8" y="16"/>
                </a:lnTo>
                <a:lnTo>
                  <a:pt x="0" y="8"/>
                </a:lnTo>
                <a:lnTo>
                  <a:pt x="8" y="8"/>
                </a:lnTo>
                <a:lnTo>
                  <a:pt x="16" y="8"/>
                </a:lnTo>
                <a:lnTo>
                  <a:pt x="16" y="0"/>
                </a:lnTo>
                <a:lnTo>
                  <a:pt x="16" y="8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69" name="Freeform 473"/>
          <p:cNvSpPr>
            <a:spLocks/>
          </p:cNvSpPr>
          <p:nvPr/>
        </p:nvSpPr>
        <p:spPr bwMode="auto">
          <a:xfrm>
            <a:off x="4859338" y="2484438"/>
            <a:ext cx="14287" cy="26987"/>
          </a:xfrm>
          <a:custGeom>
            <a:avLst/>
            <a:gdLst>
              <a:gd name="T0" fmla="*/ 20160542 w 9"/>
              <a:gd name="T1" fmla="*/ 40321747 h 17"/>
              <a:gd name="T2" fmla="*/ 0 w 9"/>
              <a:gd name="T3" fmla="*/ 0 h 17"/>
              <a:gd name="T4" fmla="*/ 20160542 w 9"/>
              <a:gd name="T5" fmla="*/ 0 h 17"/>
              <a:gd name="T6" fmla="*/ 0 60000 65536"/>
              <a:gd name="T7" fmla="*/ 0 60000 65536"/>
              <a:gd name="T8" fmla="*/ 0 60000 65536"/>
              <a:gd name="T9" fmla="*/ 0 w 9"/>
              <a:gd name="T10" fmla="*/ 0 h 17"/>
              <a:gd name="T11" fmla="*/ 9 w 9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7">
                <a:moveTo>
                  <a:pt x="8" y="16"/>
                </a:move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70" name="Freeform 474"/>
          <p:cNvSpPr>
            <a:spLocks/>
          </p:cNvSpPr>
          <p:nvPr/>
        </p:nvSpPr>
        <p:spPr bwMode="auto">
          <a:xfrm>
            <a:off x="6540500" y="4348163"/>
            <a:ext cx="788988" cy="725487"/>
          </a:xfrm>
          <a:custGeom>
            <a:avLst/>
            <a:gdLst>
              <a:gd name="T0" fmla="*/ 907256999 w 497"/>
              <a:gd name="T1" fmla="*/ 0 h 457"/>
              <a:gd name="T2" fmla="*/ 967740772 w 497"/>
              <a:gd name="T3" fmla="*/ 120967434 h 457"/>
              <a:gd name="T4" fmla="*/ 1008063288 w 497"/>
              <a:gd name="T5" fmla="*/ 141128665 h 457"/>
              <a:gd name="T6" fmla="*/ 1028224546 w 497"/>
              <a:gd name="T7" fmla="*/ 302418560 h 457"/>
              <a:gd name="T8" fmla="*/ 1129030835 w 497"/>
              <a:gd name="T9" fmla="*/ 443547274 h 457"/>
              <a:gd name="T10" fmla="*/ 1209675866 w 497"/>
              <a:gd name="T11" fmla="*/ 524192197 h 457"/>
              <a:gd name="T12" fmla="*/ 1229837124 w 497"/>
              <a:gd name="T13" fmla="*/ 645159581 h 457"/>
              <a:gd name="T14" fmla="*/ 1249998382 w 497"/>
              <a:gd name="T15" fmla="*/ 725804504 h 457"/>
              <a:gd name="T16" fmla="*/ 1229837124 w 497"/>
              <a:gd name="T17" fmla="*/ 826610658 h 457"/>
              <a:gd name="T18" fmla="*/ 1189514609 w 497"/>
              <a:gd name="T19" fmla="*/ 887094549 h 457"/>
              <a:gd name="T20" fmla="*/ 1149192093 w 497"/>
              <a:gd name="T21" fmla="*/ 987900702 h 457"/>
              <a:gd name="T22" fmla="*/ 1149192093 w 497"/>
              <a:gd name="T23" fmla="*/ 1068545625 h 457"/>
              <a:gd name="T24" fmla="*/ 1068547062 w 497"/>
              <a:gd name="T25" fmla="*/ 1088706856 h 457"/>
              <a:gd name="T26" fmla="*/ 1028224546 w 497"/>
              <a:gd name="T27" fmla="*/ 1149190548 h 457"/>
              <a:gd name="T28" fmla="*/ 987902030 w 497"/>
              <a:gd name="T29" fmla="*/ 1108868086 h 457"/>
              <a:gd name="T30" fmla="*/ 967740772 w 497"/>
              <a:gd name="T31" fmla="*/ 1108868086 h 457"/>
              <a:gd name="T32" fmla="*/ 887095741 w 497"/>
              <a:gd name="T33" fmla="*/ 1108868086 h 457"/>
              <a:gd name="T34" fmla="*/ 806450511 w 497"/>
              <a:gd name="T35" fmla="*/ 987900702 h 457"/>
              <a:gd name="T36" fmla="*/ 766127996 w 497"/>
              <a:gd name="T37" fmla="*/ 947578241 h 457"/>
              <a:gd name="T38" fmla="*/ 745966738 w 497"/>
              <a:gd name="T39" fmla="*/ 967739471 h 457"/>
              <a:gd name="T40" fmla="*/ 745966738 w 497"/>
              <a:gd name="T41" fmla="*/ 927417010 h 457"/>
              <a:gd name="T42" fmla="*/ 745966738 w 497"/>
              <a:gd name="T43" fmla="*/ 907255779 h 457"/>
              <a:gd name="T44" fmla="*/ 685482964 w 497"/>
              <a:gd name="T45" fmla="*/ 927417010 h 457"/>
              <a:gd name="T46" fmla="*/ 645160449 w 497"/>
              <a:gd name="T47" fmla="*/ 866933318 h 457"/>
              <a:gd name="T48" fmla="*/ 564515418 w 497"/>
              <a:gd name="T49" fmla="*/ 806449427 h 457"/>
              <a:gd name="T50" fmla="*/ 383063998 w 497"/>
              <a:gd name="T51" fmla="*/ 846772087 h 457"/>
              <a:gd name="T52" fmla="*/ 342741482 w 497"/>
              <a:gd name="T53" fmla="*/ 866933318 h 457"/>
              <a:gd name="T54" fmla="*/ 282257709 w 497"/>
              <a:gd name="T55" fmla="*/ 907255779 h 457"/>
              <a:gd name="T56" fmla="*/ 201612628 w 497"/>
              <a:gd name="T57" fmla="*/ 907255779 h 457"/>
              <a:gd name="T58" fmla="*/ 141128854 w 497"/>
              <a:gd name="T59" fmla="*/ 967739471 h 457"/>
              <a:gd name="T60" fmla="*/ 80645056 w 497"/>
              <a:gd name="T61" fmla="*/ 927417010 h 457"/>
              <a:gd name="T62" fmla="*/ 80645056 w 497"/>
              <a:gd name="T63" fmla="*/ 907255779 h 457"/>
              <a:gd name="T64" fmla="*/ 60483798 w 497"/>
              <a:gd name="T65" fmla="*/ 766126966 h 457"/>
              <a:gd name="T66" fmla="*/ 40322528 w 497"/>
              <a:gd name="T67" fmla="*/ 665320812 h 457"/>
              <a:gd name="T68" fmla="*/ 20161264 w 497"/>
              <a:gd name="T69" fmla="*/ 604837120 h 457"/>
              <a:gd name="T70" fmla="*/ 20161264 w 497"/>
              <a:gd name="T71" fmla="*/ 604837120 h 457"/>
              <a:gd name="T72" fmla="*/ 0 w 497"/>
              <a:gd name="T73" fmla="*/ 504030966 h 457"/>
              <a:gd name="T74" fmla="*/ 20161264 w 497"/>
              <a:gd name="T75" fmla="*/ 423386044 h 457"/>
              <a:gd name="T76" fmla="*/ 40322528 w 497"/>
              <a:gd name="T77" fmla="*/ 423386044 h 457"/>
              <a:gd name="T78" fmla="*/ 120967597 w 497"/>
              <a:gd name="T79" fmla="*/ 362902252 h 457"/>
              <a:gd name="T80" fmla="*/ 181451370 w 497"/>
              <a:gd name="T81" fmla="*/ 342741021 h 457"/>
              <a:gd name="T82" fmla="*/ 262096451 w 497"/>
              <a:gd name="T83" fmla="*/ 302418560 h 457"/>
              <a:gd name="T84" fmla="*/ 322580224 w 497"/>
              <a:gd name="T85" fmla="*/ 221773637 h 457"/>
              <a:gd name="T86" fmla="*/ 322580224 w 497"/>
              <a:gd name="T87" fmla="*/ 201612357 h 457"/>
              <a:gd name="T88" fmla="*/ 362902740 w 497"/>
              <a:gd name="T89" fmla="*/ 181451126 h 457"/>
              <a:gd name="T90" fmla="*/ 383063998 w 497"/>
              <a:gd name="T91" fmla="*/ 141128665 h 457"/>
              <a:gd name="T92" fmla="*/ 403225256 w 497"/>
              <a:gd name="T93" fmla="*/ 120967434 h 457"/>
              <a:gd name="T94" fmla="*/ 443547871 w 497"/>
              <a:gd name="T95" fmla="*/ 100806178 h 457"/>
              <a:gd name="T96" fmla="*/ 483870386 w 497"/>
              <a:gd name="T97" fmla="*/ 161289895 h 457"/>
              <a:gd name="T98" fmla="*/ 524192902 w 497"/>
              <a:gd name="T99" fmla="*/ 141128665 h 457"/>
              <a:gd name="T100" fmla="*/ 524192902 w 497"/>
              <a:gd name="T101" fmla="*/ 100806178 h 457"/>
              <a:gd name="T102" fmla="*/ 564515418 w 497"/>
              <a:gd name="T103" fmla="*/ 60483717 h 457"/>
              <a:gd name="T104" fmla="*/ 604837933 w 497"/>
              <a:gd name="T105" fmla="*/ 40322474 h 457"/>
              <a:gd name="T106" fmla="*/ 604837933 w 497"/>
              <a:gd name="T107" fmla="*/ 20161237 h 457"/>
              <a:gd name="T108" fmla="*/ 705644222 w 497"/>
              <a:gd name="T109" fmla="*/ 40322474 h 457"/>
              <a:gd name="T110" fmla="*/ 725805480 w 497"/>
              <a:gd name="T111" fmla="*/ 60483717 h 457"/>
              <a:gd name="T112" fmla="*/ 705644222 w 497"/>
              <a:gd name="T113" fmla="*/ 100806178 h 457"/>
              <a:gd name="T114" fmla="*/ 725805480 w 497"/>
              <a:gd name="T115" fmla="*/ 181451126 h 457"/>
              <a:gd name="T116" fmla="*/ 826611769 w 497"/>
              <a:gd name="T117" fmla="*/ 241934868 h 457"/>
              <a:gd name="T118" fmla="*/ 866934483 w 497"/>
              <a:gd name="T119" fmla="*/ 262096099 h 457"/>
              <a:gd name="T120" fmla="*/ 866934483 w 497"/>
              <a:gd name="T121" fmla="*/ 201612357 h 4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97"/>
              <a:gd name="T184" fmla="*/ 0 h 457"/>
              <a:gd name="T185" fmla="*/ 497 w 497"/>
              <a:gd name="T186" fmla="*/ 457 h 45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97" h="457">
                <a:moveTo>
                  <a:pt x="352" y="80"/>
                </a:moveTo>
                <a:lnTo>
                  <a:pt x="352" y="40"/>
                </a:lnTo>
                <a:lnTo>
                  <a:pt x="360" y="0"/>
                </a:lnTo>
                <a:lnTo>
                  <a:pt x="376" y="48"/>
                </a:lnTo>
                <a:lnTo>
                  <a:pt x="384" y="56"/>
                </a:lnTo>
                <a:lnTo>
                  <a:pt x="384" y="48"/>
                </a:lnTo>
                <a:lnTo>
                  <a:pt x="392" y="48"/>
                </a:lnTo>
                <a:lnTo>
                  <a:pt x="392" y="56"/>
                </a:lnTo>
                <a:lnTo>
                  <a:pt x="400" y="56"/>
                </a:lnTo>
                <a:lnTo>
                  <a:pt x="400" y="80"/>
                </a:lnTo>
                <a:lnTo>
                  <a:pt x="408" y="96"/>
                </a:lnTo>
                <a:lnTo>
                  <a:pt x="408" y="120"/>
                </a:lnTo>
                <a:lnTo>
                  <a:pt x="440" y="144"/>
                </a:lnTo>
                <a:lnTo>
                  <a:pt x="440" y="152"/>
                </a:lnTo>
                <a:lnTo>
                  <a:pt x="448" y="176"/>
                </a:lnTo>
                <a:lnTo>
                  <a:pt x="464" y="184"/>
                </a:lnTo>
                <a:lnTo>
                  <a:pt x="464" y="200"/>
                </a:lnTo>
                <a:lnTo>
                  <a:pt x="480" y="208"/>
                </a:lnTo>
                <a:lnTo>
                  <a:pt x="480" y="216"/>
                </a:lnTo>
                <a:lnTo>
                  <a:pt x="488" y="224"/>
                </a:lnTo>
                <a:lnTo>
                  <a:pt x="488" y="256"/>
                </a:lnTo>
                <a:lnTo>
                  <a:pt x="496" y="272"/>
                </a:lnTo>
                <a:lnTo>
                  <a:pt x="496" y="280"/>
                </a:lnTo>
                <a:lnTo>
                  <a:pt x="496" y="288"/>
                </a:lnTo>
                <a:lnTo>
                  <a:pt x="488" y="288"/>
                </a:lnTo>
                <a:lnTo>
                  <a:pt x="488" y="312"/>
                </a:lnTo>
                <a:lnTo>
                  <a:pt x="488" y="328"/>
                </a:lnTo>
                <a:lnTo>
                  <a:pt x="488" y="336"/>
                </a:lnTo>
                <a:lnTo>
                  <a:pt x="488" y="344"/>
                </a:lnTo>
                <a:lnTo>
                  <a:pt x="472" y="352"/>
                </a:lnTo>
                <a:lnTo>
                  <a:pt x="464" y="352"/>
                </a:lnTo>
                <a:lnTo>
                  <a:pt x="464" y="376"/>
                </a:lnTo>
                <a:lnTo>
                  <a:pt x="456" y="392"/>
                </a:lnTo>
                <a:lnTo>
                  <a:pt x="456" y="408"/>
                </a:lnTo>
                <a:lnTo>
                  <a:pt x="448" y="416"/>
                </a:lnTo>
                <a:lnTo>
                  <a:pt x="456" y="424"/>
                </a:lnTo>
                <a:lnTo>
                  <a:pt x="456" y="432"/>
                </a:lnTo>
                <a:lnTo>
                  <a:pt x="448" y="432"/>
                </a:lnTo>
                <a:lnTo>
                  <a:pt x="424" y="432"/>
                </a:lnTo>
                <a:lnTo>
                  <a:pt x="416" y="448"/>
                </a:lnTo>
                <a:lnTo>
                  <a:pt x="408" y="448"/>
                </a:lnTo>
                <a:lnTo>
                  <a:pt x="408" y="456"/>
                </a:lnTo>
                <a:lnTo>
                  <a:pt x="408" y="448"/>
                </a:lnTo>
                <a:lnTo>
                  <a:pt x="392" y="448"/>
                </a:lnTo>
                <a:lnTo>
                  <a:pt x="392" y="440"/>
                </a:lnTo>
                <a:lnTo>
                  <a:pt x="392" y="432"/>
                </a:lnTo>
                <a:lnTo>
                  <a:pt x="384" y="432"/>
                </a:lnTo>
                <a:lnTo>
                  <a:pt x="384" y="440"/>
                </a:lnTo>
                <a:lnTo>
                  <a:pt x="376" y="448"/>
                </a:lnTo>
                <a:lnTo>
                  <a:pt x="360" y="448"/>
                </a:lnTo>
                <a:lnTo>
                  <a:pt x="352" y="440"/>
                </a:lnTo>
                <a:lnTo>
                  <a:pt x="336" y="432"/>
                </a:lnTo>
                <a:lnTo>
                  <a:pt x="328" y="424"/>
                </a:lnTo>
                <a:lnTo>
                  <a:pt x="320" y="392"/>
                </a:lnTo>
                <a:lnTo>
                  <a:pt x="312" y="392"/>
                </a:lnTo>
                <a:lnTo>
                  <a:pt x="312" y="384"/>
                </a:lnTo>
                <a:lnTo>
                  <a:pt x="304" y="376"/>
                </a:lnTo>
                <a:lnTo>
                  <a:pt x="312" y="368"/>
                </a:lnTo>
                <a:lnTo>
                  <a:pt x="304" y="368"/>
                </a:lnTo>
                <a:lnTo>
                  <a:pt x="296" y="384"/>
                </a:lnTo>
                <a:lnTo>
                  <a:pt x="288" y="384"/>
                </a:lnTo>
                <a:lnTo>
                  <a:pt x="296" y="376"/>
                </a:lnTo>
                <a:lnTo>
                  <a:pt x="296" y="368"/>
                </a:lnTo>
                <a:lnTo>
                  <a:pt x="304" y="360"/>
                </a:lnTo>
                <a:lnTo>
                  <a:pt x="304" y="344"/>
                </a:lnTo>
                <a:lnTo>
                  <a:pt x="296" y="360"/>
                </a:lnTo>
                <a:lnTo>
                  <a:pt x="288" y="360"/>
                </a:lnTo>
                <a:lnTo>
                  <a:pt x="280" y="376"/>
                </a:lnTo>
                <a:lnTo>
                  <a:pt x="272" y="368"/>
                </a:lnTo>
                <a:lnTo>
                  <a:pt x="272" y="352"/>
                </a:lnTo>
                <a:lnTo>
                  <a:pt x="256" y="352"/>
                </a:lnTo>
                <a:lnTo>
                  <a:pt x="256" y="344"/>
                </a:lnTo>
                <a:lnTo>
                  <a:pt x="256" y="336"/>
                </a:lnTo>
                <a:lnTo>
                  <a:pt x="232" y="336"/>
                </a:lnTo>
                <a:lnTo>
                  <a:pt x="224" y="320"/>
                </a:lnTo>
                <a:lnTo>
                  <a:pt x="168" y="336"/>
                </a:lnTo>
                <a:lnTo>
                  <a:pt x="160" y="336"/>
                </a:lnTo>
                <a:lnTo>
                  <a:pt x="152" y="336"/>
                </a:lnTo>
                <a:lnTo>
                  <a:pt x="152" y="344"/>
                </a:lnTo>
                <a:lnTo>
                  <a:pt x="144" y="344"/>
                </a:lnTo>
                <a:lnTo>
                  <a:pt x="136" y="344"/>
                </a:lnTo>
                <a:lnTo>
                  <a:pt x="128" y="360"/>
                </a:lnTo>
                <a:lnTo>
                  <a:pt x="120" y="360"/>
                </a:lnTo>
                <a:lnTo>
                  <a:pt x="112" y="360"/>
                </a:lnTo>
                <a:lnTo>
                  <a:pt x="104" y="360"/>
                </a:lnTo>
                <a:lnTo>
                  <a:pt x="88" y="368"/>
                </a:lnTo>
                <a:lnTo>
                  <a:pt x="80" y="360"/>
                </a:lnTo>
                <a:lnTo>
                  <a:pt x="80" y="376"/>
                </a:lnTo>
                <a:lnTo>
                  <a:pt x="72" y="368"/>
                </a:lnTo>
                <a:lnTo>
                  <a:pt x="56" y="384"/>
                </a:lnTo>
                <a:lnTo>
                  <a:pt x="48" y="376"/>
                </a:lnTo>
                <a:lnTo>
                  <a:pt x="40" y="376"/>
                </a:lnTo>
                <a:lnTo>
                  <a:pt x="32" y="368"/>
                </a:lnTo>
                <a:lnTo>
                  <a:pt x="24" y="368"/>
                </a:lnTo>
                <a:lnTo>
                  <a:pt x="24" y="360"/>
                </a:lnTo>
                <a:lnTo>
                  <a:pt x="32" y="360"/>
                </a:lnTo>
                <a:lnTo>
                  <a:pt x="32" y="328"/>
                </a:lnTo>
                <a:lnTo>
                  <a:pt x="32" y="312"/>
                </a:lnTo>
                <a:lnTo>
                  <a:pt x="24" y="304"/>
                </a:lnTo>
                <a:lnTo>
                  <a:pt x="16" y="280"/>
                </a:lnTo>
                <a:lnTo>
                  <a:pt x="24" y="272"/>
                </a:lnTo>
                <a:lnTo>
                  <a:pt x="16" y="264"/>
                </a:lnTo>
                <a:lnTo>
                  <a:pt x="16" y="256"/>
                </a:lnTo>
                <a:lnTo>
                  <a:pt x="0" y="240"/>
                </a:lnTo>
                <a:lnTo>
                  <a:pt x="8" y="240"/>
                </a:lnTo>
                <a:lnTo>
                  <a:pt x="0" y="232"/>
                </a:lnTo>
                <a:lnTo>
                  <a:pt x="8" y="232"/>
                </a:lnTo>
                <a:lnTo>
                  <a:pt x="8" y="240"/>
                </a:lnTo>
                <a:lnTo>
                  <a:pt x="8" y="224"/>
                </a:lnTo>
                <a:lnTo>
                  <a:pt x="0" y="208"/>
                </a:lnTo>
                <a:lnTo>
                  <a:pt x="0" y="200"/>
                </a:lnTo>
                <a:lnTo>
                  <a:pt x="8" y="192"/>
                </a:lnTo>
                <a:lnTo>
                  <a:pt x="8" y="176"/>
                </a:lnTo>
                <a:lnTo>
                  <a:pt x="8" y="168"/>
                </a:lnTo>
                <a:lnTo>
                  <a:pt x="8" y="176"/>
                </a:lnTo>
                <a:lnTo>
                  <a:pt x="16" y="176"/>
                </a:lnTo>
                <a:lnTo>
                  <a:pt x="16" y="168"/>
                </a:lnTo>
                <a:lnTo>
                  <a:pt x="40" y="152"/>
                </a:lnTo>
                <a:lnTo>
                  <a:pt x="48" y="152"/>
                </a:lnTo>
                <a:lnTo>
                  <a:pt x="48" y="144"/>
                </a:lnTo>
                <a:lnTo>
                  <a:pt x="56" y="144"/>
                </a:lnTo>
                <a:lnTo>
                  <a:pt x="64" y="144"/>
                </a:lnTo>
                <a:lnTo>
                  <a:pt x="72" y="136"/>
                </a:lnTo>
                <a:lnTo>
                  <a:pt x="80" y="136"/>
                </a:lnTo>
                <a:lnTo>
                  <a:pt x="104" y="128"/>
                </a:lnTo>
                <a:lnTo>
                  <a:pt x="104" y="120"/>
                </a:lnTo>
                <a:lnTo>
                  <a:pt x="112" y="112"/>
                </a:lnTo>
                <a:lnTo>
                  <a:pt x="112" y="88"/>
                </a:lnTo>
                <a:lnTo>
                  <a:pt x="128" y="88"/>
                </a:lnTo>
                <a:lnTo>
                  <a:pt x="128" y="96"/>
                </a:lnTo>
                <a:lnTo>
                  <a:pt x="128" y="88"/>
                </a:lnTo>
                <a:lnTo>
                  <a:pt x="128" y="80"/>
                </a:lnTo>
                <a:lnTo>
                  <a:pt x="136" y="72"/>
                </a:lnTo>
                <a:lnTo>
                  <a:pt x="144" y="80"/>
                </a:lnTo>
                <a:lnTo>
                  <a:pt x="144" y="72"/>
                </a:lnTo>
                <a:lnTo>
                  <a:pt x="144" y="64"/>
                </a:lnTo>
                <a:lnTo>
                  <a:pt x="152" y="64"/>
                </a:lnTo>
                <a:lnTo>
                  <a:pt x="152" y="56"/>
                </a:lnTo>
                <a:lnTo>
                  <a:pt x="160" y="56"/>
                </a:lnTo>
                <a:lnTo>
                  <a:pt x="152" y="48"/>
                </a:lnTo>
                <a:lnTo>
                  <a:pt x="160" y="48"/>
                </a:lnTo>
                <a:lnTo>
                  <a:pt x="160" y="56"/>
                </a:lnTo>
                <a:lnTo>
                  <a:pt x="168" y="48"/>
                </a:lnTo>
                <a:lnTo>
                  <a:pt x="176" y="40"/>
                </a:lnTo>
                <a:lnTo>
                  <a:pt x="176" y="48"/>
                </a:lnTo>
                <a:lnTo>
                  <a:pt x="184" y="64"/>
                </a:lnTo>
                <a:lnTo>
                  <a:pt x="192" y="64"/>
                </a:lnTo>
                <a:lnTo>
                  <a:pt x="192" y="56"/>
                </a:lnTo>
                <a:lnTo>
                  <a:pt x="200" y="64"/>
                </a:lnTo>
                <a:lnTo>
                  <a:pt x="208" y="56"/>
                </a:lnTo>
                <a:lnTo>
                  <a:pt x="200" y="48"/>
                </a:lnTo>
                <a:lnTo>
                  <a:pt x="208" y="48"/>
                </a:lnTo>
                <a:lnTo>
                  <a:pt x="208" y="40"/>
                </a:lnTo>
                <a:lnTo>
                  <a:pt x="216" y="40"/>
                </a:lnTo>
                <a:lnTo>
                  <a:pt x="216" y="16"/>
                </a:lnTo>
                <a:lnTo>
                  <a:pt x="224" y="24"/>
                </a:lnTo>
                <a:lnTo>
                  <a:pt x="224" y="16"/>
                </a:lnTo>
                <a:lnTo>
                  <a:pt x="240" y="24"/>
                </a:lnTo>
                <a:lnTo>
                  <a:pt x="240" y="16"/>
                </a:lnTo>
                <a:lnTo>
                  <a:pt x="248" y="16"/>
                </a:lnTo>
                <a:lnTo>
                  <a:pt x="240" y="0"/>
                </a:lnTo>
                <a:lnTo>
                  <a:pt x="240" y="8"/>
                </a:lnTo>
                <a:lnTo>
                  <a:pt x="248" y="8"/>
                </a:lnTo>
                <a:lnTo>
                  <a:pt x="256" y="16"/>
                </a:lnTo>
                <a:lnTo>
                  <a:pt x="280" y="16"/>
                </a:lnTo>
                <a:lnTo>
                  <a:pt x="288" y="16"/>
                </a:lnTo>
                <a:lnTo>
                  <a:pt x="296" y="24"/>
                </a:lnTo>
                <a:lnTo>
                  <a:pt x="288" y="24"/>
                </a:lnTo>
                <a:lnTo>
                  <a:pt x="288" y="32"/>
                </a:lnTo>
                <a:lnTo>
                  <a:pt x="288" y="40"/>
                </a:lnTo>
                <a:lnTo>
                  <a:pt x="280" y="40"/>
                </a:lnTo>
                <a:lnTo>
                  <a:pt x="280" y="48"/>
                </a:lnTo>
                <a:lnTo>
                  <a:pt x="280" y="64"/>
                </a:lnTo>
                <a:lnTo>
                  <a:pt x="288" y="72"/>
                </a:lnTo>
                <a:lnTo>
                  <a:pt x="304" y="80"/>
                </a:lnTo>
                <a:lnTo>
                  <a:pt x="320" y="96"/>
                </a:lnTo>
                <a:lnTo>
                  <a:pt x="328" y="96"/>
                </a:lnTo>
                <a:lnTo>
                  <a:pt x="328" y="104"/>
                </a:lnTo>
                <a:lnTo>
                  <a:pt x="336" y="104"/>
                </a:lnTo>
                <a:lnTo>
                  <a:pt x="344" y="104"/>
                </a:lnTo>
                <a:lnTo>
                  <a:pt x="344" y="96"/>
                </a:lnTo>
                <a:lnTo>
                  <a:pt x="344" y="88"/>
                </a:lnTo>
                <a:lnTo>
                  <a:pt x="344" y="80"/>
                </a:lnTo>
                <a:lnTo>
                  <a:pt x="352" y="8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71" name="Freeform 475"/>
          <p:cNvSpPr>
            <a:spLocks/>
          </p:cNvSpPr>
          <p:nvPr/>
        </p:nvSpPr>
        <p:spPr bwMode="auto">
          <a:xfrm>
            <a:off x="4533900" y="3929063"/>
            <a:ext cx="407988" cy="458787"/>
          </a:xfrm>
          <a:custGeom>
            <a:avLst/>
            <a:gdLst>
              <a:gd name="T0" fmla="*/ 624999418 w 257"/>
              <a:gd name="T1" fmla="*/ 60483683 h 289"/>
              <a:gd name="T2" fmla="*/ 584676887 w 257"/>
              <a:gd name="T3" fmla="*/ 40322451 h 289"/>
              <a:gd name="T4" fmla="*/ 544354357 w 257"/>
              <a:gd name="T5" fmla="*/ 20161226 h 289"/>
              <a:gd name="T6" fmla="*/ 504031827 w 257"/>
              <a:gd name="T7" fmla="*/ 20161226 h 289"/>
              <a:gd name="T8" fmla="*/ 483870562 w 257"/>
              <a:gd name="T9" fmla="*/ 0 h 289"/>
              <a:gd name="T10" fmla="*/ 443548031 w 257"/>
              <a:gd name="T11" fmla="*/ 0 h 289"/>
              <a:gd name="T12" fmla="*/ 403225402 w 257"/>
              <a:gd name="T13" fmla="*/ 20161226 h 289"/>
              <a:gd name="T14" fmla="*/ 362902872 w 257"/>
              <a:gd name="T15" fmla="*/ 0 h 289"/>
              <a:gd name="T16" fmla="*/ 342741606 w 257"/>
              <a:gd name="T17" fmla="*/ 20161226 h 289"/>
              <a:gd name="T18" fmla="*/ 302419076 w 257"/>
              <a:gd name="T19" fmla="*/ 20161226 h 289"/>
              <a:gd name="T20" fmla="*/ 262096546 w 257"/>
              <a:gd name="T21" fmla="*/ 0 h 289"/>
              <a:gd name="T22" fmla="*/ 221774016 w 257"/>
              <a:gd name="T23" fmla="*/ 40322451 h 289"/>
              <a:gd name="T24" fmla="*/ 221774016 w 257"/>
              <a:gd name="T25" fmla="*/ 100806122 h 289"/>
              <a:gd name="T26" fmla="*/ 201612701 w 257"/>
              <a:gd name="T27" fmla="*/ 161289806 h 289"/>
              <a:gd name="T28" fmla="*/ 201612701 w 257"/>
              <a:gd name="T29" fmla="*/ 201612245 h 289"/>
              <a:gd name="T30" fmla="*/ 181451436 w 257"/>
              <a:gd name="T31" fmla="*/ 262095953 h 289"/>
              <a:gd name="T32" fmla="*/ 181451436 w 257"/>
              <a:gd name="T33" fmla="*/ 322579611 h 289"/>
              <a:gd name="T34" fmla="*/ 161290171 w 257"/>
              <a:gd name="T35" fmla="*/ 342740831 h 289"/>
              <a:gd name="T36" fmla="*/ 141128906 w 257"/>
              <a:gd name="T37" fmla="*/ 362902050 h 289"/>
              <a:gd name="T38" fmla="*/ 100806350 w 257"/>
              <a:gd name="T39" fmla="*/ 383063270 h 289"/>
              <a:gd name="T40" fmla="*/ 80645085 w 257"/>
              <a:gd name="T41" fmla="*/ 362902050 h 289"/>
              <a:gd name="T42" fmla="*/ 60483820 w 257"/>
              <a:gd name="T43" fmla="*/ 383063270 h 289"/>
              <a:gd name="T44" fmla="*/ 40322543 w 257"/>
              <a:gd name="T45" fmla="*/ 403224489 h 289"/>
              <a:gd name="T46" fmla="*/ 0 w 257"/>
              <a:gd name="T47" fmla="*/ 423385808 h 289"/>
              <a:gd name="T48" fmla="*/ 20161271 w 257"/>
              <a:gd name="T49" fmla="*/ 443547028 h 289"/>
              <a:gd name="T50" fmla="*/ 80645085 w 257"/>
              <a:gd name="T51" fmla="*/ 423385808 h 289"/>
              <a:gd name="T52" fmla="*/ 181451436 w 257"/>
              <a:gd name="T53" fmla="*/ 423385808 h 289"/>
              <a:gd name="T54" fmla="*/ 201612701 w 257"/>
              <a:gd name="T55" fmla="*/ 463708247 h 289"/>
              <a:gd name="T56" fmla="*/ 221774016 w 257"/>
              <a:gd name="T57" fmla="*/ 524191906 h 289"/>
              <a:gd name="T58" fmla="*/ 262096546 w 257"/>
              <a:gd name="T59" fmla="*/ 504030686 h 289"/>
              <a:gd name="T60" fmla="*/ 282257811 w 257"/>
              <a:gd name="T61" fmla="*/ 483869467 h 289"/>
              <a:gd name="T62" fmla="*/ 322580341 w 257"/>
              <a:gd name="T63" fmla="*/ 504030686 h 289"/>
              <a:gd name="T64" fmla="*/ 322580341 w 257"/>
              <a:gd name="T65" fmla="*/ 544353125 h 289"/>
              <a:gd name="T66" fmla="*/ 342741606 w 257"/>
              <a:gd name="T67" fmla="*/ 584675564 h 289"/>
              <a:gd name="T68" fmla="*/ 342741606 w 257"/>
              <a:gd name="T69" fmla="*/ 645159223 h 289"/>
              <a:gd name="T70" fmla="*/ 383064137 w 257"/>
              <a:gd name="T71" fmla="*/ 624998003 h 289"/>
              <a:gd name="T72" fmla="*/ 423386766 w 257"/>
              <a:gd name="T73" fmla="*/ 624998003 h 289"/>
              <a:gd name="T74" fmla="*/ 443548031 w 257"/>
              <a:gd name="T75" fmla="*/ 645159223 h 289"/>
              <a:gd name="T76" fmla="*/ 463709296 w 257"/>
              <a:gd name="T77" fmla="*/ 665320442 h 289"/>
              <a:gd name="T78" fmla="*/ 504031827 w 257"/>
              <a:gd name="T79" fmla="*/ 665320442 h 289"/>
              <a:gd name="T80" fmla="*/ 544354357 w 257"/>
              <a:gd name="T81" fmla="*/ 705642881 h 289"/>
              <a:gd name="T82" fmla="*/ 564515622 w 257"/>
              <a:gd name="T83" fmla="*/ 725804101 h 289"/>
              <a:gd name="T84" fmla="*/ 584676887 w 257"/>
              <a:gd name="T85" fmla="*/ 725804101 h 289"/>
              <a:gd name="T86" fmla="*/ 564515622 w 257"/>
              <a:gd name="T87" fmla="*/ 685481662 h 289"/>
              <a:gd name="T88" fmla="*/ 524193092 w 257"/>
              <a:gd name="T89" fmla="*/ 645159223 h 289"/>
              <a:gd name="T90" fmla="*/ 524193092 w 257"/>
              <a:gd name="T91" fmla="*/ 604836784 h 289"/>
              <a:gd name="T92" fmla="*/ 544354357 w 257"/>
              <a:gd name="T93" fmla="*/ 564514345 h 289"/>
              <a:gd name="T94" fmla="*/ 584676887 w 257"/>
              <a:gd name="T95" fmla="*/ 483869467 h 289"/>
              <a:gd name="T96" fmla="*/ 564515622 w 257"/>
              <a:gd name="T97" fmla="*/ 463708247 h 289"/>
              <a:gd name="T98" fmla="*/ 564515622 w 257"/>
              <a:gd name="T99" fmla="*/ 403224489 h 289"/>
              <a:gd name="T100" fmla="*/ 564515622 w 257"/>
              <a:gd name="T101" fmla="*/ 342740831 h 289"/>
              <a:gd name="T102" fmla="*/ 544354357 w 257"/>
              <a:gd name="T103" fmla="*/ 302418392 h 289"/>
              <a:gd name="T104" fmla="*/ 564515622 w 257"/>
              <a:gd name="T105" fmla="*/ 262095953 h 289"/>
              <a:gd name="T106" fmla="*/ 564515622 w 257"/>
              <a:gd name="T107" fmla="*/ 201612245 h 289"/>
              <a:gd name="T108" fmla="*/ 604838152 w 257"/>
              <a:gd name="T109" fmla="*/ 181451025 h 289"/>
              <a:gd name="T110" fmla="*/ 624999418 w 257"/>
              <a:gd name="T111" fmla="*/ 120967367 h 289"/>
              <a:gd name="T112" fmla="*/ 645160683 w 257"/>
              <a:gd name="T113" fmla="*/ 80644903 h 289"/>
              <a:gd name="T114" fmla="*/ 645160683 w 257"/>
              <a:gd name="T115" fmla="*/ 60483683 h 28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57"/>
              <a:gd name="T175" fmla="*/ 0 h 289"/>
              <a:gd name="T176" fmla="*/ 257 w 257"/>
              <a:gd name="T177" fmla="*/ 289 h 28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57" h="289">
                <a:moveTo>
                  <a:pt x="256" y="24"/>
                </a:moveTo>
                <a:lnTo>
                  <a:pt x="248" y="24"/>
                </a:lnTo>
                <a:lnTo>
                  <a:pt x="240" y="24"/>
                </a:lnTo>
                <a:lnTo>
                  <a:pt x="232" y="16"/>
                </a:lnTo>
                <a:lnTo>
                  <a:pt x="224" y="8"/>
                </a:lnTo>
                <a:lnTo>
                  <a:pt x="216" y="8"/>
                </a:lnTo>
                <a:lnTo>
                  <a:pt x="208" y="8"/>
                </a:lnTo>
                <a:lnTo>
                  <a:pt x="200" y="8"/>
                </a:lnTo>
                <a:lnTo>
                  <a:pt x="200" y="0"/>
                </a:lnTo>
                <a:lnTo>
                  <a:pt x="192" y="0"/>
                </a:lnTo>
                <a:lnTo>
                  <a:pt x="184" y="0"/>
                </a:lnTo>
                <a:lnTo>
                  <a:pt x="176" y="0"/>
                </a:lnTo>
                <a:lnTo>
                  <a:pt x="168" y="0"/>
                </a:lnTo>
                <a:lnTo>
                  <a:pt x="160" y="8"/>
                </a:lnTo>
                <a:lnTo>
                  <a:pt x="152" y="8"/>
                </a:lnTo>
                <a:lnTo>
                  <a:pt x="144" y="0"/>
                </a:lnTo>
                <a:lnTo>
                  <a:pt x="144" y="8"/>
                </a:lnTo>
                <a:lnTo>
                  <a:pt x="136" y="8"/>
                </a:lnTo>
                <a:lnTo>
                  <a:pt x="128" y="8"/>
                </a:lnTo>
                <a:lnTo>
                  <a:pt x="120" y="8"/>
                </a:lnTo>
                <a:lnTo>
                  <a:pt x="112" y="0"/>
                </a:lnTo>
                <a:lnTo>
                  <a:pt x="104" y="0"/>
                </a:lnTo>
                <a:lnTo>
                  <a:pt x="96" y="8"/>
                </a:lnTo>
                <a:lnTo>
                  <a:pt x="88" y="16"/>
                </a:lnTo>
                <a:lnTo>
                  <a:pt x="88" y="24"/>
                </a:lnTo>
                <a:lnTo>
                  <a:pt x="88" y="40"/>
                </a:lnTo>
                <a:lnTo>
                  <a:pt x="80" y="48"/>
                </a:lnTo>
                <a:lnTo>
                  <a:pt x="80" y="64"/>
                </a:lnTo>
                <a:lnTo>
                  <a:pt x="80" y="72"/>
                </a:lnTo>
                <a:lnTo>
                  <a:pt x="80" y="80"/>
                </a:lnTo>
                <a:lnTo>
                  <a:pt x="72" y="96"/>
                </a:lnTo>
                <a:lnTo>
                  <a:pt x="72" y="104"/>
                </a:lnTo>
                <a:lnTo>
                  <a:pt x="64" y="112"/>
                </a:lnTo>
                <a:lnTo>
                  <a:pt x="72" y="128"/>
                </a:lnTo>
                <a:lnTo>
                  <a:pt x="64" y="128"/>
                </a:lnTo>
                <a:lnTo>
                  <a:pt x="64" y="136"/>
                </a:lnTo>
                <a:lnTo>
                  <a:pt x="64" y="144"/>
                </a:lnTo>
                <a:lnTo>
                  <a:pt x="56" y="144"/>
                </a:lnTo>
                <a:lnTo>
                  <a:pt x="48" y="152"/>
                </a:lnTo>
                <a:lnTo>
                  <a:pt x="40" y="152"/>
                </a:lnTo>
                <a:lnTo>
                  <a:pt x="40" y="144"/>
                </a:lnTo>
                <a:lnTo>
                  <a:pt x="32" y="144"/>
                </a:lnTo>
                <a:lnTo>
                  <a:pt x="32" y="152"/>
                </a:lnTo>
                <a:lnTo>
                  <a:pt x="24" y="152"/>
                </a:lnTo>
                <a:lnTo>
                  <a:pt x="16" y="152"/>
                </a:lnTo>
                <a:lnTo>
                  <a:pt x="16" y="160"/>
                </a:lnTo>
                <a:lnTo>
                  <a:pt x="8" y="168"/>
                </a:lnTo>
                <a:lnTo>
                  <a:pt x="0" y="168"/>
                </a:lnTo>
                <a:lnTo>
                  <a:pt x="8" y="184"/>
                </a:lnTo>
                <a:lnTo>
                  <a:pt x="8" y="176"/>
                </a:lnTo>
                <a:lnTo>
                  <a:pt x="24" y="176"/>
                </a:lnTo>
                <a:lnTo>
                  <a:pt x="32" y="168"/>
                </a:lnTo>
                <a:lnTo>
                  <a:pt x="48" y="168"/>
                </a:lnTo>
                <a:lnTo>
                  <a:pt x="72" y="168"/>
                </a:lnTo>
                <a:lnTo>
                  <a:pt x="80" y="176"/>
                </a:lnTo>
                <a:lnTo>
                  <a:pt x="80" y="184"/>
                </a:lnTo>
                <a:lnTo>
                  <a:pt x="80" y="200"/>
                </a:lnTo>
                <a:lnTo>
                  <a:pt x="88" y="208"/>
                </a:lnTo>
                <a:lnTo>
                  <a:pt x="96" y="200"/>
                </a:lnTo>
                <a:lnTo>
                  <a:pt x="104" y="200"/>
                </a:lnTo>
                <a:lnTo>
                  <a:pt x="104" y="192"/>
                </a:lnTo>
                <a:lnTo>
                  <a:pt x="112" y="192"/>
                </a:lnTo>
                <a:lnTo>
                  <a:pt x="120" y="192"/>
                </a:lnTo>
                <a:lnTo>
                  <a:pt x="128" y="200"/>
                </a:lnTo>
                <a:lnTo>
                  <a:pt x="128" y="208"/>
                </a:lnTo>
                <a:lnTo>
                  <a:pt x="128" y="216"/>
                </a:lnTo>
                <a:lnTo>
                  <a:pt x="136" y="224"/>
                </a:lnTo>
                <a:lnTo>
                  <a:pt x="136" y="232"/>
                </a:lnTo>
                <a:lnTo>
                  <a:pt x="136" y="240"/>
                </a:lnTo>
                <a:lnTo>
                  <a:pt x="136" y="256"/>
                </a:lnTo>
                <a:lnTo>
                  <a:pt x="144" y="256"/>
                </a:lnTo>
                <a:lnTo>
                  <a:pt x="152" y="248"/>
                </a:lnTo>
                <a:lnTo>
                  <a:pt x="160" y="248"/>
                </a:lnTo>
                <a:lnTo>
                  <a:pt x="168" y="248"/>
                </a:lnTo>
                <a:lnTo>
                  <a:pt x="168" y="256"/>
                </a:lnTo>
                <a:lnTo>
                  <a:pt x="176" y="256"/>
                </a:lnTo>
                <a:lnTo>
                  <a:pt x="176" y="264"/>
                </a:lnTo>
                <a:lnTo>
                  <a:pt x="184" y="264"/>
                </a:lnTo>
                <a:lnTo>
                  <a:pt x="192" y="264"/>
                </a:lnTo>
                <a:lnTo>
                  <a:pt x="200" y="264"/>
                </a:lnTo>
                <a:lnTo>
                  <a:pt x="208" y="272"/>
                </a:lnTo>
                <a:lnTo>
                  <a:pt x="216" y="280"/>
                </a:lnTo>
                <a:lnTo>
                  <a:pt x="216" y="288"/>
                </a:lnTo>
                <a:lnTo>
                  <a:pt x="224" y="288"/>
                </a:lnTo>
                <a:lnTo>
                  <a:pt x="232" y="280"/>
                </a:lnTo>
                <a:lnTo>
                  <a:pt x="232" y="288"/>
                </a:lnTo>
                <a:lnTo>
                  <a:pt x="232" y="272"/>
                </a:lnTo>
                <a:lnTo>
                  <a:pt x="224" y="272"/>
                </a:lnTo>
                <a:lnTo>
                  <a:pt x="216" y="264"/>
                </a:lnTo>
                <a:lnTo>
                  <a:pt x="208" y="256"/>
                </a:lnTo>
                <a:lnTo>
                  <a:pt x="208" y="248"/>
                </a:lnTo>
                <a:lnTo>
                  <a:pt x="208" y="240"/>
                </a:lnTo>
                <a:lnTo>
                  <a:pt x="208" y="232"/>
                </a:lnTo>
                <a:lnTo>
                  <a:pt x="216" y="224"/>
                </a:lnTo>
                <a:lnTo>
                  <a:pt x="240" y="216"/>
                </a:lnTo>
                <a:lnTo>
                  <a:pt x="232" y="192"/>
                </a:lnTo>
                <a:lnTo>
                  <a:pt x="224" y="192"/>
                </a:lnTo>
                <a:lnTo>
                  <a:pt x="224" y="184"/>
                </a:lnTo>
                <a:lnTo>
                  <a:pt x="224" y="168"/>
                </a:lnTo>
                <a:lnTo>
                  <a:pt x="224" y="160"/>
                </a:lnTo>
                <a:lnTo>
                  <a:pt x="224" y="144"/>
                </a:lnTo>
                <a:lnTo>
                  <a:pt x="224" y="136"/>
                </a:lnTo>
                <a:lnTo>
                  <a:pt x="216" y="128"/>
                </a:lnTo>
                <a:lnTo>
                  <a:pt x="216" y="120"/>
                </a:lnTo>
                <a:lnTo>
                  <a:pt x="224" y="112"/>
                </a:lnTo>
                <a:lnTo>
                  <a:pt x="224" y="104"/>
                </a:lnTo>
                <a:lnTo>
                  <a:pt x="224" y="96"/>
                </a:lnTo>
                <a:lnTo>
                  <a:pt x="224" y="80"/>
                </a:lnTo>
                <a:lnTo>
                  <a:pt x="232" y="72"/>
                </a:lnTo>
                <a:lnTo>
                  <a:pt x="240" y="72"/>
                </a:lnTo>
                <a:lnTo>
                  <a:pt x="248" y="56"/>
                </a:lnTo>
                <a:lnTo>
                  <a:pt x="248" y="48"/>
                </a:lnTo>
                <a:lnTo>
                  <a:pt x="248" y="40"/>
                </a:lnTo>
                <a:lnTo>
                  <a:pt x="256" y="32"/>
                </a:lnTo>
                <a:lnTo>
                  <a:pt x="248" y="24"/>
                </a:lnTo>
                <a:lnTo>
                  <a:pt x="256" y="24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72" name="Freeform 476"/>
          <p:cNvSpPr>
            <a:spLocks/>
          </p:cNvSpPr>
          <p:nvPr/>
        </p:nvSpPr>
        <p:spPr bwMode="auto">
          <a:xfrm>
            <a:off x="4673600" y="2887663"/>
            <a:ext cx="103188" cy="115887"/>
          </a:xfrm>
          <a:custGeom>
            <a:avLst/>
            <a:gdLst>
              <a:gd name="T0" fmla="*/ 20161344 w 65"/>
              <a:gd name="T1" fmla="*/ 161289286 h 73"/>
              <a:gd name="T2" fmla="*/ 20161344 w 65"/>
              <a:gd name="T3" fmla="*/ 161289286 h 73"/>
              <a:gd name="T4" fmla="*/ 40322689 w 65"/>
              <a:gd name="T5" fmla="*/ 141128132 h 73"/>
              <a:gd name="T6" fmla="*/ 40322689 w 65"/>
              <a:gd name="T7" fmla="*/ 161289286 h 73"/>
              <a:gd name="T8" fmla="*/ 60484039 w 65"/>
              <a:gd name="T9" fmla="*/ 161289286 h 73"/>
              <a:gd name="T10" fmla="*/ 80645378 w 65"/>
              <a:gd name="T11" fmla="*/ 181450441 h 73"/>
              <a:gd name="T12" fmla="*/ 80645378 w 65"/>
              <a:gd name="T13" fmla="*/ 161289286 h 73"/>
              <a:gd name="T14" fmla="*/ 100806716 w 65"/>
              <a:gd name="T15" fmla="*/ 161289286 h 73"/>
              <a:gd name="T16" fmla="*/ 120968079 w 65"/>
              <a:gd name="T17" fmla="*/ 161289286 h 73"/>
              <a:gd name="T18" fmla="*/ 141129417 w 65"/>
              <a:gd name="T19" fmla="*/ 141128132 h 73"/>
              <a:gd name="T20" fmla="*/ 161290755 w 65"/>
              <a:gd name="T21" fmla="*/ 100805798 h 73"/>
              <a:gd name="T22" fmla="*/ 141129417 w 65"/>
              <a:gd name="T23" fmla="*/ 80644643 h 73"/>
              <a:gd name="T24" fmla="*/ 161290755 w 65"/>
              <a:gd name="T25" fmla="*/ 60483489 h 73"/>
              <a:gd name="T26" fmla="*/ 141129417 w 65"/>
              <a:gd name="T27" fmla="*/ 60483489 h 73"/>
              <a:gd name="T28" fmla="*/ 141129417 w 65"/>
              <a:gd name="T29" fmla="*/ 40322322 h 73"/>
              <a:gd name="T30" fmla="*/ 161290755 w 65"/>
              <a:gd name="T31" fmla="*/ 40322322 h 73"/>
              <a:gd name="T32" fmla="*/ 120968079 w 65"/>
              <a:gd name="T33" fmla="*/ 20161161 h 73"/>
              <a:gd name="T34" fmla="*/ 120968079 w 65"/>
              <a:gd name="T35" fmla="*/ 40322322 h 73"/>
              <a:gd name="T36" fmla="*/ 100806716 w 65"/>
              <a:gd name="T37" fmla="*/ 20161161 h 73"/>
              <a:gd name="T38" fmla="*/ 80645378 w 65"/>
              <a:gd name="T39" fmla="*/ 0 h 73"/>
              <a:gd name="T40" fmla="*/ 40322689 w 65"/>
              <a:gd name="T41" fmla="*/ 0 h 73"/>
              <a:gd name="T42" fmla="*/ 40322689 w 65"/>
              <a:gd name="T43" fmla="*/ 20161161 h 73"/>
              <a:gd name="T44" fmla="*/ 20161344 w 65"/>
              <a:gd name="T45" fmla="*/ 20161161 h 73"/>
              <a:gd name="T46" fmla="*/ 20161344 w 65"/>
              <a:gd name="T47" fmla="*/ 40322322 h 73"/>
              <a:gd name="T48" fmla="*/ 20161344 w 65"/>
              <a:gd name="T49" fmla="*/ 60483489 h 73"/>
              <a:gd name="T50" fmla="*/ 40322689 w 65"/>
              <a:gd name="T51" fmla="*/ 80644643 h 73"/>
              <a:gd name="T52" fmla="*/ 20161344 w 65"/>
              <a:gd name="T53" fmla="*/ 80644643 h 73"/>
              <a:gd name="T54" fmla="*/ 40322689 w 65"/>
              <a:gd name="T55" fmla="*/ 100805798 h 73"/>
              <a:gd name="T56" fmla="*/ 20161344 w 65"/>
              <a:gd name="T57" fmla="*/ 100805798 h 73"/>
              <a:gd name="T58" fmla="*/ 20161344 w 65"/>
              <a:gd name="T59" fmla="*/ 120966977 h 73"/>
              <a:gd name="T60" fmla="*/ 0 w 65"/>
              <a:gd name="T61" fmla="*/ 120966977 h 73"/>
              <a:gd name="T62" fmla="*/ 0 w 65"/>
              <a:gd name="T63" fmla="*/ 141128132 h 73"/>
              <a:gd name="T64" fmla="*/ 0 w 65"/>
              <a:gd name="T65" fmla="*/ 161289286 h 73"/>
              <a:gd name="T66" fmla="*/ 20161344 w 65"/>
              <a:gd name="T67" fmla="*/ 161289286 h 7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5"/>
              <a:gd name="T103" fmla="*/ 0 h 73"/>
              <a:gd name="T104" fmla="*/ 65 w 65"/>
              <a:gd name="T105" fmla="*/ 73 h 7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5" h="73">
                <a:moveTo>
                  <a:pt x="8" y="64"/>
                </a:moveTo>
                <a:lnTo>
                  <a:pt x="8" y="64"/>
                </a:lnTo>
                <a:lnTo>
                  <a:pt x="16" y="56"/>
                </a:lnTo>
                <a:lnTo>
                  <a:pt x="16" y="64"/>
                </a:lnTo>
                <a:lnTo>
                  <a:pt x="24" y="64"/>
                </a:lnTo>
                <a:lnTo>
                  <a:pt x="32" y="72"/>
                </a:lnTo>
                <a:lnTo>
                  <a:pt x="32" y="64"/>
                </a:lnTo>
                <a:lnTo>
                  <a:pt x="40" y="64"/>
                </a:lnTo>
                <a:lnTo>
                  <a:pt x="48" y="64"/>
                </a:lnTo>
                <a:lnTo>
                  <a:pt x="56" y="56"/>
                </a:lnTo>
                <a:lnTo>
                  <a:pt x="64" y="40"/>
                </a:lnTo>
                <a:lnTo>
                  <a:pt x="56" y="32"/>
                </a:lnTo>
                <a:lnTo>
                  <a:pt x="64" y="24"/>
                </a:lnTo>
                <a:lnTo>
                  <a:pt x="56" y="24"/>
                </a:lnTo>
                <a:lnTo>
                  <a:pt x="56" y="16"/>
                </a:lnTo>
                <a:lnTo>
                  <a:pt x="64" y="16"/>
                </a:lnTo>
                <a:lnTo>
                  <a:pt x="48" y="8"/>
                </a:lnTo>
                <a:lnTo>
                  <a:pt x="48" y="16"/>
                </a:lnTo>
                <a:lnTo>
                  <a:pt x="40" y="8"/>
                </a:lnTo>
                <a:lnTo>
                  <a:pt x="32" y="0"/>
                </a:lnTo>
                <a:lnTo>
                  <a:pt x="16" y="0"/>
                </a:lnTo>
                <a:lnTo>
                  <a:pt x="16" y="8"/>
                </a:lnTo>
                <a:lnTo>
                  <a:pt x="8" y="8"/>
                </a:lnTo>
                <a:lnTo>
                  <a:pt x="8" y="16"/>
                </a:lnTo>
                <a:lnTo>
                  <a:pt x="8" y="24"/>
                </a:lnTo>
                <a:lnTo>
                  <a:pt x="16" y="32"/>
                </a:lnTo>
                <a:lnTo>
                  <a:pt x="8" y="32"/>
                </a:lnTo>
                <a:lnTo>
                  <a:pt x="16" y="40"/>
                </a:lnTo>
                <a:lnTo>
                  <a:pt x="8" y="40"/>
                </a:lnTo>
                <a:lnTo>
                  <a:pt x="8" y="48"/>
                </a:lnTo>
                <a:lnTo>
                  <a:pt x="0" y="48"/>
                </a:lnTo>
                <a:lnTo>
                  <a:pt x="0" y="56"/>
                </a:lnTo>
                <a:lnTo>
                  <a:pt x="0" y="64"/>
                </a:lnTo>
                <a:lnTo>
                  <a:pt x="8" y="64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73" name="Freeform 477"/>
          <p:cNvSpPr>
            <a:spLocks/>
          </p:cNvSpPr>
          <p:nvPr/>
        </p:nvSpPr>
        <p:spPr bwMode="auto">
          <a:xfrm>
            <a:off x="5494338" y="3263900"/>
            <a:ext cx="204787" cy="141288"/>
          </a:xfrm>
          <a:custGeom>
            <a:avLst/>
            <a:gdLst>
              <a:gd name="T0" fmla="*/ 0 w 129"/>
              <a:gd name="T1" fmla="*/ 80645283 h 89"/>
              <a:gd name="T2" fmla="*/ 0 w 129"/>
              <a:gd name="T3" fmla="*/ 60483968 h 89"/>
              <a:gd name="T4" fmla="*/ 20161197 w 129"/>
              <a:gd name="T5" fmla="*/ 60483968 h 89"/>
              <a:gd name="T6" fmla="*/ 20161197 w 129"/>
              <a:gd name="T7" fmla="*/ 40322641 h 89"/>
              <a:gd name="T8" fmla="*/ 40322395 w 129"/>
              <a:gd name="T9" fmla="*/ 60483968 h 89"/>
              <a:gd name="T10" fmla="*/ 60483599 w 129"/>
              <a:gd name="T11" fmla="*/ 60483968 h 89"/>
              <a:gd name="T12" fmla="*/ 100805981 w 129"/>
              <a:gd name="T13" fmla="*/ 60483968 h 89"/>
              <a:gd name="T14" fmla="*/ 120967197 w 129"/>
              <a:gd name="T15" fmla="*/ 100806597 h 89"/>
              <a:gd name="T16" fmla="*/ 141128388 w 129"/>
              <a:gd name="T17" fmla="*/ 80645283 h 89"/>
              <a:gd name="T18" fmla="*/ 181450771 w 129"/>
              <a:gd name="T19" fmla="*/ 40322641 h 89"/>
              <a:gd name="T20" fmla="*/ 282256777 w 129"/>
              <a:gd name="T21" fmla="*/ 0 h 89"/>
              <a:gd name="T22" fmla="*/ 322579159 w 129"/>
              <a:gd name="T23" fmla="*/ 60483968 h 89"/>
              <a:gd name="T24" fmla="*/ 322579159 w 129"/>
              <a:gd name="T25" fmla="*/ 80645283 h 89"/>
              <a:gd name="T26" fmla="*/ 302416380 w 129"/>
              <a:gd name="T27" fmla="*/ 100806597 h 89"/>
              <a:gd name="T28" fmla="*/ 302416380 w 129"/>
              <a:gd name="T29" fmla="*/ 120967936 h 89"/>
              <a:gd name="T30" fmla="*/ 282256777 w 129"/>
              <a:gd name="T31" fmla="*/ 120967936 h 89"/>
              <a:gd name="T32" fmla="*/ 282256777 w 129"/>
              <a:gd name="T33" fmla="*/ 141129251 h 89"/>
              <a:gd name="T34" fmla="*/ 201611962 w 129"/>
              <a:gd name="T35" fmla="*/ 161290565 h 89"/>
              <a:gd name="T36" fmla="*/ 181450771 w 129"/>
              <a:gd name="T37" fmla="*/ 181451880 h 89"/>
              <a:gd name="T38" fmla="*/ 141128388 w 129"/>
              <a:gd name="T39" fmla="*/ 181451880 h 89"/>
              <a:gd name="T40" fmla="*/ 120967197 w 129"/>
              <a:gd name="T41" fmla="*/ 201613194 h 89"/>
              <a:gd name="T42" fmla="*/ 100805981 w 129"/>
              <a:gd name="T43" fmla="*/ 201613194 h 89"/>
              <a:gd name="T44" fmla="*/ 60483599 w 129"/>
              <a:gd name="T45" fmla="*/ 221774558 h 89"/>
              <a:gd name="T46" fmla="*/ 20161197 w 129"/>
              <a:gd name="T47" fmla="*/ 221774558 h 89"/>
              <a:gd name="T48" fmla="*/ 20161197 w 129"/>
              <a:gd name="T49" fmla="*/ 181451880 h 89"/>
              <a:gd name="T50" fmla="*/ 0 w 129"/>
              <a:gd name="T51" fmla="*/ 161290565 h 89"/>
              <a:gd name="T52" fmla="*/ 0 w 129"/>
              <a:gd name="T53" fmla="*/ 100806597 h 89"/>
              <a:gd name="T54" fmla="*/ 0 w 129"/>
              <a:gd name="T55" fmla="*/ 80645283 h 8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29"/>
              <a:gd name="T85" fmla="*/ 0 h 89"/>
              <a:gd name="T86" fmla="*/ 129 w 129"/>
              <a:gd name="T87" fmla="*/ 89 h 8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29" h="89">
                <a:moveTo>
                  <a:pt x="0" y="32"/>
                </a:moveTo>
                <a:lnTo>
                  <a:pt x="0" y="24"/>
                </a:lnTo>
                <a:lnTo>
                  <a:pt x="8" y="24"/>
                </a:lnTo>
                <a:lnTo>
                  <a:pt x="8" y="16"/>
                </a:lnTo>
                <a:lnTo>
                  <a:pt x="16" y="24"/>
                </a:lnTo>
                <a:lnTo>
                  <a:pt x="24" y="24"/>
                </a:lnTo>
                <a:lnTo>
                  <a:pt x="40" y="24"/>
                </a:lnTo>
                <a:lnTo>
                  <a:pt x="48" y="40"/>
                </a:lnTo>
                <a:lnTo>
                  <a:pt x="56" y="32"/>
                </a:lnTo>
                <a:lnTo>
                  <a:pt x="72" y="16"/>
                </a:lnTo>
                <a:lnTo>
                  <a:pt x="112" y="0"/>
                </a:lnTo>
                <a:lnTo>
                  <a:pt x="128" y="24"/>
                </a:lnTo>
                <a:lnTo>
                  <a:pt x="128" y="32"/>
                </a:lnTo>
                <a:lnTo>
                  <a:pt x="120" y="40"/>
                </a:lnTo>
                <a:lnTo>
                  <a:pt x="120" y="48"/>
                </a:lnTo>
                <a:lnTo>
                  <a:pt x="112" y="48"/>
                </a:lnTo>
                <a:lnTo>
                  <a:pt x="112" y="56"/>
                </a:lnTo>
                <a:lnTo>
                  <a:pt x="80" y="64"/>
                </a:lnTo>
                <a:lnTo>
                  <a:pt x="72" y="72"/>
                </a:lnTo>
                <a:lnTo>
                  <a:pt x="56" y="72"/>
                </a:lnTo>
                <a:lnTo>
                  <a:pt x="48" y="80"/>
                </a:lnTo>
                <a:lnTo>
                  <a:pt x="40" y="80"/>
                </a:lnTo>
                <a:lnTo>
                  <a:pt x="24" y="88"/>
                </a:lnTo>
                <a:lnTo>
                  <a:pt x="8" y="88"/>
                </a:lnTo>
                <a:lnTo>
                  <a:pt x="8" y="72"/>
                </a:lnTo>
                <a:lnTo>
                  <a:pt x="0" y="64"/>
                </a:lnTo>
                <a:lnTo>
                  <a:pt x="0" y="40"/>
                </a:lnTo>
                <a:lnTo>
                  <a:pt x="0" y="32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74" name="Freeform 478"/>
          <p:cNvSpPr>
            <a:spLocks/>
          </p:cNvSpPr>
          <p:nvPr/>
        </p:nvSpPr>
        <p:spPr bwMode="auto">
          <a:xfrm>
            <a:off x="2844800" y="3776663"/>
            <a:ext cx="280988" cy="280987"/>
          </a:xfrm>
          <a:custGeom>
            <a:avLst/>
            <a:gdLst>
              <a:gd name="T0" fmla="*/ 423387056 w 177"/>
              <a:gd name="T1" fmla="*/ 141128500 h 177"/>
              <a:gd name="T2" fmla="*/ 403225678 w 177"/>
              <a:gd name="T3" fmla="*/ 181450914 h 177"/>
              <a:gd name="T4" fmla="*/ 383064399 w 177"/>
              <a:gd name="T5" fmla="*/ 201612121 h 177"/>
              <a:gd name="T6" fmla="*/ 403225678 w 177"/>
              <a:gd name="T7" fmla="*/ 262095792 h 177"/>
              <a:gd name="T8" fmla="*/ 383064399 w 177"/>
              <a:gd name="T9" fmla="*/ 282257000 h 177"/>
              <a:gd name="T10" fmla="*/ 362903120 w 177"/>
              <a:gd name="T11" fmla="*/ 302418207 h 177"/>
              <a:gd name="T12" fmla="*/ 342741841 w 177"/>
              <a:gd name="T13" fmla="*/ 322579414 h 177"/>
              <a:gd name="T14" fmla="*/ 302419283 w 177"/>
              <a:gd name="T15" fmla="*/ 302418207 h 177"/>
              <a:gd name="T16" fmla="*/ 262096725 w 177"/>
              <a:gd name="T17" fmla="*/ 302418207 h 177"/>
              <a:gd name="T18" fmla="*/ 282258004 w 177"/>
              <a:gd name="T19" fmla="*/ 342740621 h 177"/>
              <a:gd name="T20" fmla="*/ 302419283 w 177"/>
              <a:gd name="T21" fmla="*/ 383063035 h 177"/>
              <a:gd name="T22" fmla="*/ 302419283 w 177"/>
              <a:gd name="T23" fmla="*/ 403224243 h 177"/>
              <a:gd name="T24" fmla="*/ 262096725 w 177"/>
              <a:gd name="T25" fmla="*/ 423385549 h 177"/>
              <a:gd name="T26" fmla="*/ 221774167 w 177"/>
              <a:gd name="T27" fmla="*/ 423385549 h 177"/>
              <a:gd name="T28" fmla="*/ 221774167 w 177"/>
              <a:gd name="T29" fmla="*/ 383063035 h 177"/>
              <a:gd name="T30" fmla="*/ 221774167 w 177"/>
              <a:gd name="T31" fmla="*/ 362901828 h 177"/>
              <a:gd name="T32" fmla="*/ 201612839 w 177"/>
              <a:gd name="T33" fmla="*/ 322579414 h 177"/>
              <a:gd name="T34" fmla="*/ 161290281 w 177"/>
              <a:gd name="T35" fmla="*/ 282257000 h 177"/>
              <a:gd name="T36" fmla="*/ 181451560 w 177"/>
              <a:gd name="T37" fmla="*/ 241934585 h 177"/>
              <a:gd name="T38" fmla="*/ 141129002 w 177"/>
              <a:gd name="T39" fmla="*/ 241934585 h 177"/>
              <a:gd name="T40" fmla="*/ 100806419 w 177"/>
              <a:gd name="T41" fmla="*/ 201612121 h 177"/>
              <a:gd name="T42" fmla="*/ 40322570 w 177"/>
              <a:gd name="T43" fmla="*/ 201612121 h 177"/>
              <a:gd name="T44" fmla="*/ 40322570 w 177"/>
              <a:gd name="T45" fmla="*/ 161289707 h 177"/>
              <a:gd name="T46" fmla="*/ 20161285 w 177"/>
              <a:gd name="T47" fmla="*/ 120967293 h 177"/>
              <a:gd name="T48" fmla="*/ 20161285 w 177"/>
              <a:gd name="T49" fmla="*/ 80644853 h 177"/>
              <a:gd name="T50" fmla="*/ 40322570 w 177"/>
              <a:gd name="T51" fmla="*/ 20161213 h 177"/>
              <a:gd name="T52" fmla="*/ 80645140 w 177"/>
              <a:gd name="T53" fmla="*/ 0 h 177"/>
              <a:gd name="T54" fmla="*/ 40322570 w 177"/>
              <a:gd name="T55" fmla="*/ 40322427 h 177"/>
              <a:gd name="T56" fmla="*/ 60483862 w 177"/>
              <a:gd name="T57" fmla="*/ 60483646 h 177"/>
              <a:gd name="T58" fmla="*/ 80645140 w 177"/>
              <a:gd name="T59" fmla="*/ 60483646 h 177"/>
              <a:gd name="T60" fmla="*/ 120967723 w 177"/>
              <a:gd name="T61" fmla="*/ 20161213 h 177"/>
              <a:gd name="T62" fmla="*/ 100806419 w 177"/>
              <a:gd name="T63" fmla="*/ 0 h 177"/>
              <a:gd name="T64" fmla="*/ 120967723 w 177"/>
              <a:gd name="T65" fmla="*/ 20161213 h 177"/>
              <a:gd name="T66" fmla="*/ 181451560 w 177"/>
              <a:gd name="T67" fmla="*/ 60483646 h 177"/>
              <a:gd name="T68" fmla="*/ 241935446 w 177"/>
              <a:gd name="T69" fmla="*/ 60483646 h 177"/>
              <a:gd name="T70" fmla="*/ 302419283 w 177"/>
              <a:gd name="T71" fmla="*/ 40322427 h 177"/>
              <a:gd name="T72" fmla="*/ 322580562 w 177"/>
              <a:gd name="T73" fmla="*/ 40322427 h 177"/>
              <a:gd name="T74" fmla="*/ 342741841 w 177"/>
              <a:gd name="T75" fmla="*/ 60483646 h 177"/>
              <a:gd name="T76" fmla="*/ 362903120 w 177"/>
              <a:gd name="T77" fmla="*/ 80644853 h 177"/>
              <a:gd name="T78" fmla="*/ 403225678 w 177"/>
              <a:gd name="T79" fmla="*/ 80644853 h 177"/>
              <a:gd name="T80" fmla="*/ 362903120 w 177"/>
              <a:gd name="T81" fmla="*/ 120967293 h 177"/>
              <a:gd name="T82" fmla="*/ 443548335 w 177"/>
              <a:gd name="T83" fmla="*/ 120967293 h 17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77"/>
              <a:gd name="T127" fmla="*/ 0 h 177"/>
              <a:gd name="T128" fmla="*/ 177 w 177"/>
              <a:gd name="T129" fmla="*/ 177 h 17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77" h="177">
                <a:moveTo>
                  <a:pt x="168" y="48"/>
                </a:moveTo>
                <a:lnTo>
                  <a:pt x="168" y="56"/>
                </a:lnTo>
                <a:lnTo>
                  <a:pt x="160" y="64"/>
                </a:lnTo>
                <a:lnTo>
                  <a:pt x="160" y="72"/>
                </a:lnTo>
                <a:lnTo>
                  <a:pt x="168" y="72"/>
                </a:lnTo>
                <a:lnTo>
                  <a:pt x="152" y="80"/>
                </a:lnTo>
                <a:lnTo>
                  <a:pt x="152" y="88"/>
                </a:lnTo>
                <a:lnTo>
                  <a:pt x="160" y="104"/>
                </a:lnTo>
                <a:lnTo>
                  <a:pt x="160" y="112"/>
                </a:lnTo>
                <a:lnTo>
                  <a:pt x="152" y="112"/>
                </a:lnTo>
                <a:lnTo>
                  <a:pt x="152" y="120"/>
                </a:lnTo>
                <a:lnTo>
                  <a:pt x="144" y="120"/>
                </a:lnTo>
                <a:lnTo>
                  <a:pt x="136" y="120"/>
                </a:lnTo>
                <a:lnTo>
                  <a:pt x="136" y="128"/>
                </a:lnTo>
                <a:lnTo>
                  <a:pt x="128" y="128"/>
                </a:lnTo>
                <a:lnTo>
                  <a:pt x="120" y="120"/>
                </a:lnTo>
                <a:lnTo>
                  <a:pt x="112" y="120"/>
                </a:lnTo>
                <a:lnTo>
                  <a:pt x="104" y="120"/>
                </a:lnTo>
                <a:lnTo>
                  <a:pt x="112" y="128"/>
                </a:lnTo>
                <a:lnTo>
                  <a:pt x="112" y="136"/>
                </a:lnTo>
                <a:lnTo>
                  <a:pt x="112" y="144"/>
                </a:lnTo>
                <a:lnTo>
                  <a:pt x="120" y="152"/>
                </a:lnTo>
                <a:lnTo>
                  <a:pt x="128" y="152"/>
                </a:lnTo>
                <a:lnTo>
                  <a:pt x="120" y="160"/>
                </a:lnTo>
                <a:lnTo>
                  <a:pt x="112" y="168"/>
                </a:lnTo>
                <a:lnTo>
                  <a:pt x="104" y="168"/>
                </a:lnTo>
                <a:lnTo>
                  <a:pt x="96" y="176"/>
                </a:lnTo>
                <a:lnTo>
                  <a:pt x="88" y="168"/>
                </a:lnTo>
                <a:lnTo>
                  <a:pt x="88" y="160"/>
                </a:lnTo>
                <a:lnTo>
                  <a:pt x="88" y="152"/>
                </a:lnTo>
                <a:lnTo>
                  <a:pt x="80" y="152"/>
                </a:lnTo>
                <a:lnTo>
                  <a:pt x="88" y="144"/>
                </a:lnTo>
                <a:lnTo>
                  <a:pt x="96" y="136"/>
                </a:lnTo>
                <a:lnTo>
                  <a:pt x="80" y="128"/>
                </a:lnTo>
                <a:lnTo>
                  <a:pt x="72" y="120"/>
                </a:lnTo>
                <a:lnTo>
                  <a:pt x="64" y="112"/>
                </a:lnTo>
                <a:lnTo>
                  <a:pt x="72" y="104"/>
                </a:lnTo>
                <a:lnTo>
                  <a:pt x="72" y="96"/>
                </a:lnTo>
                <a:lnTo>
                  <a:pt x="64" y="96"/>
                </a:lnTo>
                <a:lnTo>
                  <a:pt x="56" y="96"/>
                </a:lnTo>
                <a:lnTo>
                  <a:pt x="48" y="80"/>
                </a:lnTo>
                <a:lnTo>
                  <a:pt x="40" y="80"/>
                </a:lnTo>
                <a:lnTo>
                  <a:pt x="32" y="80"/>
                </a:lnTo>
                <a:lnTo>
                  <a:pt x="16" y="80"/>
                </a:lnTo>
                <a:lnTo>
                  <a:pt x="16" y="72"/>
                </a:lnTo>
                <a:lnTo>
                  <a:pt x="16" y="64"/>
                </a:lnTo>
                <a:lnTo>
                  <a:pt x="16" y="56"/>
                </a:lnTo>
                <a:lnTo>
                  <a:pt x="8" y="48"/>
                </a:lnTo>
                <a:lnTo>
                  <a:pt x="0" y="40"/>
                </a:lnTo>
                <a:lnTo>
                  <a:pt x="8" y="32"/>
                </a:lnTo>
                <a:lnTo>
                  <a:pt x="8" y="24"/>
                </a:lnTo>
                <a:lnTo>
                  <a:pt x="16" y="8"/>
                </a:lnTo>
                <a:lnTo>
                  <a:pt x="24" y="0"/>
                </a:lnTo>
                <a:lnTo>
                  <a:pt x="32" y="0"/>
                </a:lnTo>
                <a:lnTo>
                  <a:pt x="16" y="8"/>
                </a:lnTo>
                <a:lnTo>
                  <a:pt x="16" y="16"/>
                </a:lnTo>
                <a:lnTo>
                  <a:pt x="24" y="16"/>
                </a:lnTo>
                <a:lnTo>
                  <a:pt x="24" y="24"/>
                </a:lnTo>
                <a:lnTo>
                  <a:pt x="32" y="40"/>
                </a:lnTo>
                <a:lnTo>
                  <a:pt x="32" y="24"/>
                </a:lnTo>
                <a:lnTo>
                  <a:pt x="32" y="16"/>
                </a:lnTo>
                <a:lnTo>
                  <a:pt x="48" y="8"/>
                </a:lnTo>
                <a:lnTo>
                  <a:pt x="40" y="8"/>
                </a:lnTo>
                <a:lnTo>
                  <a:pt x="40" y="0"/>
                </a:lnTo>
                <a:lnTo>
                  <a:pt x="48" y="0"/>
                </a:lnTo>
                <a:lnTo>
                  <a:pt x="48" y="8"/>
                </a:lnTo>
                <a:lnTo>
                  <a:pt x="56" y="8"/>
                </a:lnTo>
                <a:lnTo>
                  <a:pt x="72" y="24"/>
                </a:lnTo>
                <a:lnTo>
                  <a:pt x="96" y="16"/>
                </a:lnTo>
                <a:lnTo>
                  <a:pt x="96" y="24"/>
                </a:lnTo>
                <a:lnTo>
                  <a:pt x="120" y="24"/>
                </a:lnTo>
                <a:lnTo>
                  <a:pt x="120" y="16"/>
                </a:lnTo>
                <a:lnTo>
                  <a:pt x="128" y="24"/>
                </a:lnTo>
                <a:lnTo>
                  <a:pt x="128" y="16"/>
                </a:lnTo>
                <a:lnTo>
                  <a:pt x="144" y="16"/>
                </a:lnTo>
                <a:lnTo>
                  <a:pt x="136" y="24"/>
                </a:lnTo>
                <a:lnTo>
                  <a:pt x="144" y="24"/>
                </a:lnTo>
                <a:lnTo>
                  <a:pt x="144" y="32"/>
                </a:lnTo>
                <a:lnTo>
                  <a:pt x="152" y="32"/>
                </a:lnTo>
                <a:lnTo>
                  <a:pt x="160" y="32"/>
                </a:lnTo>
                <a:lnTo>
                  <a:pt x="160" y="48"/>
                </a:lnTo>
                <a:lnTo>
                  <a:pt x="144" y="48"/>
                </a:lnTo>
                <a:lnTo>
                  <a:pt x="152" y="48"/>
                </a:lnTo>
                <a:lnTo>
                  <a:pt x="176" y="48"/>
                </a:lnTo>
                <a:lnTo>
                  <a:pt x="168" y="48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75" name="Freeform 479"/>
          <p:cNvSpPr>
            <a:spLocks/>
          </p:cNvSpPr>
          <p:nvPr/>
        </p:nvSpPr>
        <p:spPr bwMode="auto">
          <a:xfrm>
            <a:off x="7607300" y="4462463"/>
            <a:ext cx="14288" cy="26987"/>
          </a:xfrm>
          <a:custGeom>
            <a:avLst/>
            <a:gdLst>
              <a:gd name="T0" fmla="*/ 0 w 9"/>
              <a:gd name="T1" fmla="*/ 0 h 17"/>
              <a:gd name="T2" fmla="*/ 0 w 9"/>
              <a:gd name="T3" fmla="*/ 40321747 h 17"/>
              <a:gd name="T4" fmla="*/ 20161953 w 9"/>
              <a:gd name="T5" fmla="*/ 40321747 h 17"/>
              <a:gd name="T6" fmla="*/ 20161953 w 9"/>
              <a:gd name="T7" fmla="*/ 20160874 h 17"/>
              <a:gd name="T8" fmla="*/ 0 w 9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17"/>
              <a:gd name="T17" fmla="*/ 9 w 9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17">
                <a:moveTo>
                  <a:pt x="0" y="0"/>
                </a:moveTo>
                <a:lnTo>
                  <a:pt x="0" y="16"/>
                </a:lnTo>
                <a:lnTo>
                  <a:pt x="8" y="16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76" name="Freeform 480"/>
          <p:cNvSpPr>
            <a:spLocks/>
          </p:cNvSpPr>
          <p:nvPr/>
        </p:nvSpPr>
        <p:spPr bwMode="auto">
          <a:xfrm>
            <a:off x="7620000" y="4500563"/>
            <a:ext cx="14288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1953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77" name="Freeform 481"/>
          <p:cNvSpPr>
            <a:spLocks/>
          </p:cNvSpPr>
          <p:nvPr/>
        </p:nvSpPr>
        <p:spPr bwMode="auto">
          <a:xfrm>
            <a:off x="5422900" y="2887663"/>
            <a:ext cx="319088" cy="242887"/>
          </a:xfrm>
          <a:custGeom>
            <a:avLst/>
            <a:gdLst>
              <a:gd name="T0" fmla="*/ 443548259 w 201"/>
              <a:gd name="T1" fmla="*/ 241934505 h 153"/>
              <a:gd name="T2" fmla="*/ 483870810 w 201"/>
              <a:gd name="T3" fmla="*/ 241934505 h 153"/>
              <a:gd name="T4" fmla="*/ 463709534 w 201"/>
              <a:gd name="T5" fmla="*/ 201612054 h 153"/>
              <a:gd name="T6" fmla="*/ 443548259 w 201"/>
              <a:gd name="T7" fmla="*/ 181450854 h 153"/>
              <a:gd name="T8" fmla="*/ 463709534 w 201"/>
              <a:gd name="T9" fmla="*/ 161289653 h 153"/>
              <a:gd name="T10" fmla="*/ 443548259 w 201"/>
              <a:gd name="T11" fmla="*/ 141128453 h 153"/>
              <a:gd name="T12" fmla="*/ 403225609 w 201"/>
              <a:gd name="T13" fmla="*/ 161289653 h 153"/>
              <a:gd name="T14" fmla="*/ 383064333 w 201"/>
              <a:gd name="T15" fmla="*/ 181450854 h 153"/>
              <a:gd name="T16" fmla="*/ 362903058 w 201"/>
              <a:gd name="T17" fmla="*/ 201612054 h 153"/>
              <a:gd name="T18" fmla="*/ 342741782 w 201"/>
              <a:gd name="T19" fmla="*/ 181450854 h 153"/>
              <a:gd name="T20" fmla="*/ 302419231 w 201"/>
              <a:gd name="T21" fmla="*/ 181450854 h 153"/>
              <a:gd name="T22" fmla="*/ 282257956 w 201"/>
              <a:gd name="T23" fmla="*/ 161289653 h 153"/>
              <a:gd name="T24" fmla="*/ 262096680 w 201"/>
              <a:gd name="T25" fmla="*/ 141128453 h 153"/>
              <a:gd name="T26" fmla="*/ 241935405 w 201"/>
              <a:gd name="T27" fmla="*/ 141128453 h 153"/>
              <a:gd name="T28" fmla="*/ 181451529 w 201"/>
              <a:gd name="T29" fmla="*/ 120967252 h 153"/>
              <a:gd name="T30" fmla="*/ 161290253 w 201"/>
              <a:gd name="T31" fmla="*/ 60483626 h 153"/>
              <a:gd name="T32" fmla="*/ 80645127 w 201"/>
              <a:gd name="T33" fmla="*/ 0 h 153"/>
              <a:gd name="T34" fmla="*/ 20161282 w 201"/>
              <a:gd name="T35" fmla="*/ 0 h 153"/>
              <a:gd name="T36" fmla="*/ 0 w 201"/>
              <a:gd name="T37" fmla="*/ 181450854 h 153"/>
              <a:gd name="T38" fmla="*/ 20161282 w 201"/>
              <a:gd name="T39" fmla="*/ 161289653 h 153"/>
              <a:gd name="T40" fmla="*/ 40322563 w 201"/>
              <a:gd name="T41" fmla="*/ 141128453 h 153"/>
              <a:gd name="T42" fmla="*/ 80645127 w 201"/>
              <a:gd name="T43" fmla="*/ 120967252 h 153"/>
              <a:gd name="T44" fmla="*/ 80645127 w 201"/>
              <a:gd name="T45" fmla="*/ 161289653 h 153"/>
              <a:gd name="T46" fmla="*/ 100806402 w 201"/>
              <a:gd name="T47" fmla="*/ 201612054 h 153"/>
              <a:gd name="T48" fmla="*/ 141128978 w 201"/>
              <a:gd name="T49" fmla="*/ 201612054 h 153"/>
              <a:gd name="T50" fmla="*/ 181451529 w 201"/>
              <a:gd name="T51" fmla="*/ 221773304 h 153"/>
              <a:gd name="T52" fmla="*/ 201612804 w 201"/>
              <a:gd name="T53" fmla="*/ 262095705 h 153"/>
              <a:gd name="T54" fmla="*/ 241935405 w 201"/>
              <a:gd name="T55" fmla="*/ 302418106 h 153"/>
              <a:gd name="T56" fmla="*/ 282257956 w 201"/>
              <a:gd name="T57" fmla="*/ 322579306 h 153"/>
              <a:gd name="T58" fmla="*/ 322580507 w 201"/>
              <a:gd name="T59" fmla="*/ 322579306 h 153"/>
              <a:gd name="T60" fmla="*/ 302419231 w 201"/>
              <a:gd name="T61" fmla="*/ 362901707 h 153"/>
              <a:gd name="T62" fmla="*/ 322580507 w 201"/>
              <a:gd name="T63" fmla="*/ 383062908 h 153"/>
              <a:gd name="T64" fmla="*/ 362903058 w 201"/>
              <a:gd name="T65" fmla="*/ 362901707 h 153"/>
              <a:gd name="T66" fmla="*/ 362903058 w 201"/>
              <a:gd name="T67" fmla="*/ 322579306 h 153"/>
              <a:gd name="T68" fmla="*/ 362903058 w 201"/>
              <a:gd name="T69" fmla="*/ 302418106 h 153"/>
              <a:gd name="T70" fmla="*/ 342741782 w 201"/>
              <a:gd name="T71" fmla="*/ 282256906 h 153"/>
              <a:gd name="T72" fmla="*/ 383064333 w 201"/>
              <a:gd name="T73" fmla="*/ 262095705 h 153"/>
              <a:gd name="T74" fmla="*/ 403225609 w 201"/>
              <a:gd name="T75" fmla="*/ 221773304 h 153"/>
              <a:gd name="T76" fmla="*/ 403225609 w 201"/>
              <a:gd name="T77" fmla="*/ 201612054 h 153"/>
              <a:gd name="T78" fmla="*/ 423386983 w 201"/>
              <a:gd name="T79" fmla="*/ 201612054 h 153"/>
              <a:gd name="T80" fmla="*/ 443548259 w 201"/>
              <a:gd name="T81" fmla="*/ 221773304 h 153"/>
              <a:gd name="T82" fmla="*/ 443548259 w 201"/>
              <a:gd name="T83" fmla="*/ 241934505 h 15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01"/>
              <a:gd name="T127" fmla="*/ 0 h 153"/>
              <a:gd name="T128" fmla="*/ 201 w 201"/>
              <a:gd name="T129" fmla="*/ 153 h 15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01" h="153">
                <a:moveTo>
                  <a:pt x="176" y="96"/>
                </a:moveTo>
                <a:lnTo>
                  <a:pt x="176" y="96"/>
                </a:lnTo>
                <a:lnTo>
                  <a:pt x="184" y="96"/>
                </a:lnTo>
                <a:lnTo>
                  <a:pt x="192" y="96"/>
                </a:lnTo>
                <a:lnTo>
                  <a:pt x="200" y="80"/>
                </a:lnTo>
                <a:lnTo>
                  <a:pt x="184" y="80"/>
                </a:lnTo>
                <a:lnTo>
                  <a:pt x="184" y="72"/>
                </a:lnTo>
                <a:lnTo>
                  <a:pt x="176" y="72"/>
                </a:lnTo>
                <a:lnTo>
                  <a:pt x="176" y="64"/>
                </a:lnTo>
                <a:lnTo>
                  <a:pt x="184" y="64"/>
                </a:lnTo>
                <a:lnTo>
                  <a:pt x="184" y="56"/>
                </a:lnTo>
                <a:lnTo>
                  <a:pt x="176" y="56"/>
                </a:lnTo>
                <a:lnTo>
                  <a:pt x="168" y="56"/>
                </a:lnTo>
                <a:lnTo>
                  <a:pt x="160" y="64"/>
                </a:lnTo>
                <a:lnTo>
                  <a:pt x="152" y="64"/>
                </a:lnTo>
                <a:lnTo>
                  <a:pt x="152" y="72"/>
                </a:lnTo>
                <a:lnTo>
                  <a:pt x="144" y="72"/>
                </a:lnTo>
                <a:lnTo>
                  <a:pt x="144" y="80"/>
                </a:lnTo>
                <a:lnTo>
                  <a:pt x="136" y="80"/>
                </a:lnTo>
                <a:lnTo>
                  <a:pt x="136" y="72"/>
                </a:lnTo>
                <a:lnTo>
                  <a:pt x="128" y="72"/>
                </a:lnTo>
                <a:lnTo>
                  <a:pt x="120" y="72"/>
                </a:lnTo>
                <a:lnTo>
                  <a:pt x="120" y="64"/>
                </a:lnTo>
                <a:lnTo>
                  <a:pt x="112" y="64"/>
                </a:lnTo>
                <a:lnTo>
                  <a:pt x="112" y="56"/>
                </a:lnTo>
                <a:lnTo>
                  <a:pt x="104" y="56"/>
                </a:lnTo>
                <a:lnTo>
                  <a:pt x="96" y="48"/>
                </a:lnTo>
                <a:lnTo>
                  <a:pt x="96" y="56"/>
                </a:lnTo>
                <a:lnTo>
                  <a:pt x="80" y="48"/>
                </a:lnTo>
                <a:lnTo>
                  <a:pt x="72" y="48"/>
                </a:lnTo>
                <a:lnTo>
                  <a:pt x="64" y="32"/>
                </a:lnTo>
                <a:lnTo>
                  <a:pt x="64" y="24"/>
                </a:lnTo>
                <a:lnTo>
                  <a:pt x="40" y="16"/>
                </a:lnTo>
                <a:lnTo>
                  <a:pt x="32" y="0"/>
                </a:lnTo>
                <a:lnTo>
                  <a:pt x="24" y="0"/>
                </a:lnTo>
                <a:lnTo>
                  <a:pt x="8" y="0"/>
                </a:lnTo>
                <a:lnTo>
                  <a:pt x="0" y="8"/>
                </a:lnTo>
                <a:lnTo>
                  <a:pt x="0" y="72"/>
                </a:lnTo>
                <a:lnTo>
                  <a:pt x="8" y="72"/>
                </a:lnTo>
                <a:lnTo>
                  <a:pt x="8" y="64"/>
                </a:lnTo>
                <a:lnTo>
                  <a:pt x="8" y="56"/>
                </a:lnTo>
                <a:lnTo>
                  <a:pt x="16" y="56"/>
                </a:lnTo>
                <a:lnTo>
                  <a:pt x="24" y="48"/>
                </a:lnTo>
                <a:lnTo>
                  <a:pt x="32" y="48"/>
                </a:lnTo>
                <a:lnTo>
                  <a:pt x="32" y="56"/>
                </a:lnTo>
                <a:lnTo>
                  <a:pt x="32" y="64"/>
                </a:lnTo>
                <a:lnTo>
                  <a:pt x="40" y="72"/>
                </a:lnTo>
                <a:lnTo>
                  <a:pt x="40" y="80"/>
                </a:lnTo>
                <a:lnTo>
                  <a:pt x="48" y="80"/>
                </a:lnTo>
                <a:lnTo>
                  <a:pt x="56" y="80"/>
                </a:lnTo>
                <a:lnTo>
                  <a:pt x="64" y="80"/>
                </a:lnTo>
                <a:lnTo>
                  <a:pt x="72" y="88"/>
                </a:lnTo>
                <a:lnTo>
                  <a:pt x="80" y="96"/>
                </a:lnTo>
                <a:lnTo>
                  <a:pt x="80" y="104"/>
                </a:lnTo>
                <a:lnTo>
                  <a:pt x="88" y="112"/>
                </a:lnTo>
                <a:lnTo>
                  <a:pt x="96" y="120"/>
                </a:lnTo>
                <a:lnTo>
                  <a:pt x="104" y="120"/>
                </a:lnTo>
                <a:lnTo>
                  <a:pt x="112" y="128"/>
                </a:lnTo>
                <a:lnTo>
                  <a:pt x="120" y="128"/>
                </a:lnTo>
                <a:lnTo>
                  <a:pt x="128" y="128"/>
                </a:lnTo>
                <a:lnTo>
                  <a:pt x="120" y="136"/>
                </a:lnTo>
                <a:lnTo>
                  <a:pt x="120" y="144"/>
                </a:lnTo>
                <a:lnTo>
                  <a:pt x="128" y="144"/>
                </a:lnTo>
                <a:lnTo>
                  <a:pt x="128" y="152"/>
                </a:lnTo>
                <a:lnTo>
                  <a:pt x="136" y="152"/>
                </a:lnTo>
                <a:lnTo>
                  <a:pt x="144" y="144"/>
                </a:lnTo>
                <a:lnTo>
                  <a:pt x="144" y="136"/>
                </a:lnTo>
                <a:lnTo>
                  <a:pt x="144" y="128"/>
                </a:lnTo>
                <a:lnTo>
                  <a:pt x="152" y="120"/>
                </a:lnTo>
                <a:lnTo>
                  <a:pt x="144" y="120"/>
                </a:lnTo>
                <a:lnTo>
                  <a:pt x="136" y="120"/>
                </a:lnTo>
                <a:lnTo>
                  <a:pt x="136" y="112"/>
                </a:lnTo>
                <a:lnTo>
                  <a:pt x="144" y="112"/>
                </a:lnTo>
                <a:lnTo>
                  <a:pt x="152" y="104"/>
                </a:lnTo>
                <a:lnTo>
                  <a:pt x="152" y="96"/>
                </a:lnTo>
                <a:lnTo>
                  <a:pt x="160" y="88"/>
                </a:lnTo>
                <a:lnTo>
                  <a:pt x="152" y="88"/>
                </a:lnTo>
                <a:lnTo>
                  <a:pt x="160" y="80"/>
                </a:lnTo>
                <a:lnTo>
                  <a:pt x="168" y="88"/>
                </a:lnTo>
                <a:lnTo>
                  <a:pt x="168" y="80"/>
                </a:lnTo>
                <a:lnTo>
                  <a:pt x="176" y="80"/>
                </a:lnTo>
                <a:lnTo>
                  <a:pt x="176" y="88"/>
                </a:lnTo>
                <a:lnTo>
                  <a:pt x="168" y="88"/>
                </a:lnTo>
                <a:lnTo>
                  <a:pt x="176" y="96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78" name="Freeform 482"/>
          <p:cNvSpPr>
            <a:spLocks/>
          </p:cNvSpPr>
          <p:nvPr/>
        </p:nvSpPr>
        <p:spPr bwMode="auto">
          <a:xfrm>
            <a:off x="4292600" y="2417763"/>
            <a:ext cx="1588" cy="26987"/>
          </a:xfrm>
          <a:custGeom>
            <a:avLst/>
            <a:gdLst>
              <a:gd name="T0" fmla="*/ 0 w 1"/>
              <a:gd name="T1" fmla="*/ 0 h 17"/>
              <a:gd name="T2" fmla="*/ 0 w 1"/>
              <a:gd name="T3" fmla="*/ 40321747 h 17"/>
              <a:gd name="T4" fmla="*/ 0 w 1"/>
              <a:gd name="T5" fmla="*/ 0 h 17"/>
              <a:gd name="T6" fmla="*/ 0 60000 65536"/>
              <a:gd name="T7" fmla="*/ 0 60000 65536"/>
              <a:gd name="T8" fmla="*/ 0 60000 65536"/>
              <a:gd name="T9" fmla="*/ 0 w 1"/>
              <a:gd name="T10" fmla="*/ 0 h 17"/>
              <a:gd name="T11" fmla="*/ 1 w 1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7">
                <a:moveTo>
                  <a:pt x="0" y="0"/>
                </a:move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79" name="Freeform 483"/>
          <p:cNvSpPr>
            <a:spLocks/>
          </p:cNvSpPr>
          <p:nvPr/>
        </p:nvSpPr>
        <p:spPr bwMode="auto">
          <a:xfrm>
            <a:off x="4191000" y="2481263"/>
            <a:ext cx="153988" cy="280987"/>
          </a:xfrm>
          <a:custGeom>
            <a:avLst/>
            <a:gdLst>
              <a:gd name="T0" fmla="*/ 40322631 w 97"/>
              <a:gd name="T1" fmla="*/ 0 h 177"/>
              <a:gd name="T2" fmla="*/ 20161315 w 97"/>
              <a:gd name="T3" fmla="*/ 20161213 h 177"/>
              <a:gd name="T4" fmla="*/ 20161315 w 97"/>
              <a:gd name="T5" fmla="*/ 60483646 h 177"/>
              <a:gd name="T6" fmla="*/ 20161315 w 97"/>
              <a:gd name="T7" fmla="*/ 80644853 h 177"/>
              <a:gd name="T8" fmla="*/ 0 w 97"/>
              <a:gd name="T9" fmla="*/ 100806061 h 177"/>
              <a:gd name="T10" fmla="*/ 20161315 w 97"/>
              <a:gd name="T11" fmla="*/ 120967293 h 177"/>
              <a:gd name="T12" fmla="*/ 20161315 w 97"/>
              <a:gd name="T13" fmla="*/ 141128500 h 177"/>
              <a:gd name="T14" fmla="*/ 20161315 w 97"/>
              <a:gd name="T15" fmla="*/ 201612121 h 177"/>
              <a:gd name="T16" fmla="*/ 80645261 w 97"/>
              <a:gd name="T17" fmla="*/ 221773378 h 177"/>
              <a:gd name="T18" fmla="*/ 80645261 w 97"/>
              <a:gd name="T19" fmla="*/ 262095792 h 177"/>
              <a:gd name="T20" fmla="*/ 40322631 w 97"/>
              <a:gd name="T21" fmla="*/ 282257000 h 177"/>
              <a:gd name="T22" fmla="*/ 40322631 w 97"/>
              <a:gd name="T23" fmla="*/ 302418207 h 177"/>
              <a:gd name="T24" fmla="*/ 60483952 w 97"/>
              <a:gd name="T25" fmla="*/ 322579414 h 177"/>
              <a:gd name="T26" fmla="*/ 40322631 w 97"/>
              <a:gd name="T27" fmla="*/ 342740621 h 177"/>
              <a:gd name="T28" fmla="*/ 80645261 w 97"/>
              <a:gd name="T29" fmla="*/ 362901828 h 177"/>
              <a:gd name="T30" fmla="*/ 40322631 w 97"/>
              <a:gd name="T31" fmla="*/ 362901828 h 177"/>
              <a:gd name="T32" fmla="*/ 20161315 w 97"/>
              <a:gd name="T33" fmla="*/ 443546756 h 177"/>
              <a:gd name="T34" fmla="*/ 40322631 w 97"/>
              <a:gd name="T35" fmla="*/ 403224243 h 177"/>
              <a:gd name="T36" fmla="*/ 80645261 w 97"/>
              <a:gd name="T37" fmla="*/ 403224243 h 177"/>
              <a:gd name="T38" fmla="*/ 141129213 w 97"/>
              <a:gd name="T39" fmla="*/ 383063035 h 177"/>
              <a:gd name="T40" fmla="*/ 221774500 w 97"/>
              <a:gd name="T41" fmla="*/ 383063035 h 177"/>
              <a:gd name="T42" fmla="*/ 201613141 w 97"/>
              <a:gd name="T43" fmla="*/ 362901828 h 177"/>
              <a:gd name="T44" fmla="*/ 241935809 w 97"/>
              <a:gd name="T45" fmla="*/ 342740621 h 177"/>
              <a:gd name="T46" fmla="*/ 221774500 w 97"/>
              <a:gd name="T47" fmla="*/ 282257000 h 177"/>
              <a:gd name="T48" fmla="*/ 201613141 w 97"/>
              <a:gd name="T49" fmla="*/ 262095792 h 177"/>
              <a:gd name="T50" fmla="*/ 201613141 w 97"/>
              <a:gd name="T51" fmla="*/ 262095792 h 177"/>
              <a:gd name="T52" fmla="*/ 181451832 w 97"/>
              <a:gd name="T53" fmla="*/ 241934585 h 177"/>
              <a:gd name="T54" fmla="*/ 141129213 w 97"/>
              <a:gd name="T55" fmla="*/ 201612121 h 177"/>
              <a:gd name="T56" fmla="*/ 120967904 w 97"/>
              <a:gd name="T57" fmla="*/ 141128500 h 177"/>
              <a:gd name="T58" fmla="*/ 100806570 w 97"/>
              <a:gd name="T59" fmla="*/ 100806061 h 177"/>
              <a:gd name="T60" fmla="*/ 120967904 w 97"/>
              <a:gd name="T61" fmla="*/ 60483646 h 177"/>
              <a:gd name="T62" fmla="*/ 60483952 w 97"/>
              <a:gd name="T63" fmla="*/ 40322427 h 177"/>
              <a:gd name="T64" fmla="*/ 80645261 w 97"/>
              <a:gd name="T65" fmla="*/ 0 h 17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7"/>
              <a:gd name="T100" fmla="*/ 0 h 177"/>
              <a:gd name="T101" fmla="*/ 97 w 97"/>
              <a:gd name="T102" fmla="*/ 177 h 17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7" h="177">
                <a:moveTo>
                  <a:pt x="24" y="0"/>
                </a:moveTo>
                <a:lnTo>
                  <a:pt x="16" y="0"/>
                </a:lnTo>
                <a:lnTo>
                  <a:pt x="16" y="8"/>
                </a:lnTo>
                <a:lnTo>
                  <a:pt x="8" y="8"/>
                </a:lnTo>
                <a:lnTo>
                  <a:pt x="8" y="16"/>
                </a:lnTo>
                <a:lnTo>
                  <a:pt x="8" y="24"/>
                </a:lnTo>
                <a:lnTo>
                  <a:pt x="0" y="24"/>
                </a:lnTo>
                <a:lnTo>
                  <a:pt x="8" y="32"/>
                </a:lnTo>
                <a:lnTo>
                  <a:pt x="8" y="40"/>
                </a:lnTo>
                <a:lnTo>
                  <a:pt x="0" y="40"/>
                </a:lnTo>
                <a:lnTo>
                  <a:pt x="0" y="48"/>
                </a:lnTo>
                <a:lnTo>
                  <a:pt x="8" y="48"/>
                </a:lnTo>
                <a:lnTo>
                  <a:pt x="8" y="64"/>
                </a:lnTo>
                <a:lnTo>
                  <a:pt x="8" y="56"/>
                </a:lnTo>
                <a:lnTo>
                  <a:pt x="16" y="56"/>
                </a:lnTo>
                <a:lnTo>
                  <a:pt x="8" y="80"/>
                </a:lnTo>
                <a:lnTo>
                  <a:pt x="32" y="80"/>
                </a:lnTo>
                <a:lnTo>
                  <a:pt x="32" y="88"/>
                </a:lnTo>
                <a:lnTo>
                  <a:pt x="40" y="88"/>
                </a:lnTo>
                <a:lnTo>
                  <a:pt x="32" y="104"/>
                </a:lnTo>
                <a:lnTo>
                  <a:pt x="16" y="104"/>
                </a:lnTo>
                <a:lnTo>
                  <a:pt x="16" y="112"/>
                </a:lnTo>
                <a:lnTo>
                  <a:pt x="24" y="112"/>
                </a:lnTo>
                <a:lnTo>
                  <a:pt x="16" y="120"/>
                </a:lnTo>
                <a:lnTo>
                  <a:pt x="24" y="120"/>
                </a:lnTo>
                <a:lnTo>
                  <a:pt x="24" y="128"/>
                </a:lnTo>
                <a:lnTo>
                  <a:pt x="8" y="136"/>
                </a:lnTo>
                <a:lnTo>
                  <a:pt x="16" y="136"/>
                </a:lnTo>
                <a:lnTo>
                  <a:pt x="16" y="144"/>
                </a:lnTo>
                <a:lnTo>
                  <a:pt x="32" y="144"/>
                </a:lnTo>
                <a:lnTo>
                  <a:pt x="40" y="144"/>
                </a:lnTo>
                <a:lnTo>
                  <a:pt x="16" y="144"/>
                </a:lnTo>
                <a:lnTo>
                  <a:pt x="0" y="168"/>
                </a:lnTo>
                <a:lnTo>
                  <a:pt x="8" y="176"/>
                </a:lnTo>
                <a:lnTo>
                  <a:pt x="8" y="168"/>
                </a:lnTo>
                <a:lnTo>
                  <a:pt x="16" y="160"/>
                </a:lnTo>
                <a:lnTo>
                  <a:pt x="32" y="168"/>
                </a:lnTo>
                <a:lnTo>
                  <a:pt x="32" y="160"/>
                </a:lnTo>
                <a:lnTo>
                  <a:pt x="48" y="160"/>
                </a:lnTo>
                <a:lnTo>
                  <a:pt x="56" y="152"/>
                </a:lnTo>
                <a:lnTo>
                  <a:pt x="80" y="160"/>
                </a:lnTo>
                <a:lnTo>
                  <a:pt x="88" y="152"/>
                </a:lnTo>
                <a:lnTo>
                  <a:pt x="88" y="144"/>
                </a:lnTo>
                <a:lnTo>
                  <a:pt x="80" y="144"/>
                </a:lnTo>
                <a:lnTo>
                  <a:pt x="88" y="136"/>
                </a:lnTo>
                <a:lnTo>
                  <a:pt x="96" y="136"/>
                </a:lnTo>
                <a:lnTo>
                  <a:pt x="96" y="120"/>
                </a:lnTo>
                <a:lnTo>
                  <a:pt x="88" y="112"/>
                </a:lnTo>
                <a:lnTo>
                  <a:pt x="80" y="120"/>
                </a:lnTo>
                <a:lnTo>
                  <a:pt x="80" y="104"/>
                </a:lnTo>
                <a:lnTo>
                  <a:pt x="72" y="104"/>
                </a:lnTo>
                <a:lnTo>
                  <a:pt x="80" y="104"/>
                </a:lnTo>
                <a:lnTo>
                  <a:pt x="80" y="96"/>
                </a:lnTo>
                <a:lnTo>
                  <a:pt x="72" y="96"/>
                </a:lnTo>
                <a:lnTo>
                  <a:pt x="64" y="88"/>
                </a:lnTo>
                <a:lnTo>
                  <a:pt x="56" y="80"/>
                </a:lnTo>
                <a:lnTo>
                  <a:pt x="48" y="64"/>
                </a:lnTo>
                <a:lnTo>
                  <a:pt x="48" y="56"/>
                </a:lnTo>
                <a:lnTo>
                  <a:pt x="40" y="56"/>
                </a:lnTo>
                <a:lnTo>
                  <a:pt x="40" y="40"/>
                </a:lnTo>
                <a:lnTo>
                  <a:pt x="48" y="40"/>
                </a:lnTo>
                <a:lnTo>
                  <a:pt x="48" y="24"/>
                </a:lnTo>
                <a:lnTo>
                  <a:pt x="24" y="24"/>
                </a:lnTo>
                <a:lnTo>
                  <a:pt x="24" y="16"/>
                </a:lnTo>
                <a:lnTo>
                  <a:pt x="32" y="8"/>
                </a:lnTo>
                <a:lnTo>
                  <a:pt x="32" y="0"/>
                </a:lnTo>
                <a:lnTo>
                  <a:pt x="24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80" name="Freeform 484"/>
          <p:cNvSpPr>
            <a:spLocks/>
          </p:cNvSpPr>
          <p:nvPr/>
        </p:nvSpPr>
        <p:spPr bwMode="auto">
          <a:xfrm>
            <a:off x="4178300" y="2481263"/>
            <a:ext cx="1588" cy="39687"/>
          </a:xfrm>
          <a:custGeom>
            <a:avLst/>
            <a:gdLst>
              <a:gd name="T0" fmla="*/ 0 w 1"/>
              <a:gd name="T1" fmla="*/ 0 h 25"/>
              <a:gd name="T2" fmla="*/ 0 w 1"/>
              <a:gd name="T3" fmla="*/ 60482994 h 25"/>
              <a:gd name="T4" fmla="*/ 0 w 1"/>
              <a:gd name="T5" fmla="*/ 0 h 25"/>
              <a:gd name="T6" fmla="*/ 0 60000 65536"/>
              <a:gd name="T7" fmla="*/ 0 60000 65536"/>
              <a:gd name="T8" fmla="*/ 0 60000 65536"/>
              <a:gd name="T9" fmla="*/ 0 w 1"/>
              <a:gd name="T10" fmla="*/ 0 h 25"/>
              <a:gd name="T11" fmla="*/ 1 w 1"/>
              <a:gd name="T12" fmla="*/ 25 h 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">
                <a:moveTo>
                  <a:pt x="0" y="0"/>
                </a:moveTo>
                <a:lnTo>
                  <a:pt x="0" y="24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81" name="Freeform 485"/>
          <p:cNvSpPr>
            <a:spLocks/>
          </p:cNvSpPr>
          <p:nvPr/>
        </p:nvSpPr>
        <p:spPr bwMode="auto">
          <a:xfrm>
            <a:off x="4178300" y="2519363"/>
            <a:ext cx="14288" cy="26987"/>
          </a:xfrm>
          <a:custGeom>
            <a:avLst/>
            <a:gdLst>
              <a:gd name="T0" fmla="*/ 0 w 9"/>
              <a:gd name="T1" fmla="*/ 0 h 17"/>
              <a:gd name="T2" fmla="*/ 0 w 9"/>
              <a:gd name="T3" fmla="*/ 20160874 h 17"/>
              <a:gd name="T4" fmla="*/ 0 w 9"/>
              <a:gd name="T5" fmla="*/ 40321747 h 17"/>
              <a:gd name="T6" fmla="*/ 20161953 w 9"/>
              <a:gd name="T7" fmla="*/ 20160874 h 17"/>
              <a:gd name="T8" fmla="*/ 0 w 9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17"/>
              <a:gd name="T17" fmla="*/ 9 w 9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17">
                <a:moveTo>
                  <a:pt x="0" y="0"/>
                </a:moveTo>
                <a:lnTo>
                  <a:pt x="0" y="8"/>
                </a:lnTo>
                <a:lnTo>
                  <a:pt x="0" y="16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82" name="Freeform 486"/>
          <p:cNvSpPr>
            <a:spLocks/>
          </p:cNvSpPr>
          <p:nvPr/>
        </p:nvSpPr>
        <p:spPr bwMode="auto">
          <a:xfrm>
            <a:off x="4152900" y="2519363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20160542 h 9"/>
              <a:gd name="T4" fmla="*/ 20161953 w 9"/>
              <a:gd name="T5" fmla="*/ 0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83" name="Freeform 487"/>
          <p:cNvSpPr>
            <a:spLocks/>
          </p:cNvSpPr>
          <p:nvPr/>
        </p:nvSpPr>
        <p:spPr bwMode="auto">
          <a:xfrm>
            <a:off x="4178300" y="2557463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20160542 h 9"/>
              <a:gd name="T4" fmla="*/ 0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84" name="Freeform 488"/>
          <p:cNvSpPr>
            <a:spLocks/>
          </p:cNvSpPr>
          <p:nvPr/>
        </p:nvSpPr>
        <p:spPr bwMode="auto">
          <a:xfrm>
            <a:off x="4152900" y="2595563"/>
            <a:ext cx="52388" cy="39687"/>
          </a:xfrm>
          <a:custGeom>
            <a:avLst/>
            <a:gdLst>
              <a:gd name="T0" fmla="*/ 40322879 w 33"/>
              <a:gd name="T1" fmla="*/ 0 h 25"/>
              <a:gd name="T2" fmla="*/ 20161439 w 33"/>
              <a:gd name="T3" fmla="*/ 20160996 h 25"/>
              <a:gd name="T4" fmla="*/ 0 w 33"/>
              <a:gd name="T5" fmla="*/ 40321992 h 25"/>
              <a:gd name="T6" fmla="*/ 20161439 w 33"/>
              <a:gd name="T7" fmla="*/ 60482994 h 25"/>
              <a:gd name="T8" fmla="*/ 40322879 w 33"/>
              <a:gd name="T9" fmla="*/ 60482994 h 25"/>
              <a:gd name="T10" fmla="*/ 60484324 w 33"/>
              <a:gd name="T11" fmla="*/ 40321992 h 25"/>
              <a:gd name="T12" fmla="*/ 80645757 w 33"/>
              <a:gd name="T13" fmla="*/ 40321992 h 25"/>
              <a:gd name="T14" fmla="*/ 60484324 w 33"/>
              <a:gd name="T15" fmla="*/ 40321992 h 25"/>
              <a:gd name="T16" fmla="*/ 60484324 w 33"/>
              <a:gd name="T17" fmla="*/ 20160996 h 25"/>
              <a:gd name="T18" fmla="*/ 40322879 w 33"/>
              <a:gd name="T19" fmla="*/ 0 h 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3"/>
              <a:gd name="T31" fmla="*/ 0 h 25"/>
              <a:gd name="T32" fmla="*/ 33 w 33"/>
              <a:gd name="T33" fmla="*/ 25 h 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3" h="25">
                <a:moveTo>
                  <a:pt x="16" y="0"/>
                </a:moveTo>
                <a:lnTo>
                  <a:pt x="8" y="8"/>
                </a:lnTo>
                <a:lnTo>
                  <a:pt x="0" y="16"/>
                </a:lnTo>
                <a:lnTo>
                  <a:pt x="8" y="24"/>
                </a:lnTo>
                <a:lnTo>
                  <a:pt x="16" y="24"/>
                </a:lnTo>
                <a:lnTo>
                  <a:pt x="24" y="16"/>
                </a:lnTo>
                <a:lnTo>
                  <a:pt x="32" y="16"/>
                </a:lnTo>
                <a:lnTo>
                  <a:pt x="24" y="16"/>
                </a:lnTo>
                <a:lnTo>
                  <a:pt x="24" y="8"/>
                </a:lnTo>
                <a:lnTo>
                  <a:pt x="16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85" name="Freeform 489"/>
          <p:cNvSpPr>
            <a:spLocks/>
          </p:cNvSpPr>
          <p:nvPr/>
        </p:nvSpPr>
        <p:spPr bwMode="auto">
          <a:xfrm>
            <a:off x="4191000" y="2570163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86" name="Freeform 490"/>
          <p:cNvSpPr>
            <a:spLocks/>
          </p:cNvSpPr>
          <p:nvPr/>
        </p:nvSpPr>
        <p:spPr bwMode="auto">
          <a:xfrm>
            <a:off x="4826000" y="2989263"/>
            <a:ext cx="52388" cy="52387"/>
          </a:xfrm>
          <a:custGeom>
            <a:avLst/>
            <a:gdLst>
              <a:gd name="T0" fmla="*/ 0 w 33"/>
              <a:gd name="T1" fmla="*/ 60483170 h 33"/>
              <a:gd name="T2" fmla="*/ 20161439 w 33"/>
              <a:gd name="T3" fmla="*/ 40322109 h 33"/>
              <a:gd name="T4" fmla="*/ 40322879 w 33"/>
              <a:gd name="T5" fmla="*/ 40322109 h 33"/>
              <a:gd name="T6" fmla="*/ 40322879 w 33"/>
              <a:gd name="T7" fmla="*/ 20161054 h 33"/>
              <a:gd name="T8" fmla="*/ 20161439 w 33"/>
              <a:gd name="T9" fmla="*/ 20161054 h 33"/>
              <a:gd name="T10" fmla="*/ 40322879 w 33"/>
              <a:gd name="T11" fmla="*/ 20161054 h 33"/>
              <a:gd name="T12" fmla="*/ 60484324 w 33"/>
              <a:gd name="T13" fmla="*/ 0 h 33"/>
              <a:gd name="T14" fmla="*/ 60484324 w 33"/>
              <a:gd name="T15" fmla="*/ 20161054 h 33"/>
              <a:gd name="T16" fmla="*/ 80645757 w 33"/>
              <a:gd name="T17" fmla="*/ 40322109 h 33"/>
              <a:gd name="T18" fmla="*/ 40322879 w 33"/>
              <a:gd name="T19" fmla="*/ 60483170 h 33"/>
              <a:gd name="T20" fmla="*/ 20161439 w 33"/>
              <a:gd name="T21" fmla="*/ 80644218 h 33"/>
              <a:gd name="T22" fmla="*/ 0 w 33"/>
              <a:gd name="T23" fmla="*/ 80644218 h 33"/>
              <a:gd name="T24" fmla="*/ 0 w 33"/>
              <a:gd name="T25" fmla="*/ 60483170 h 3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"/>
              <a:gd name="T40" fmla="*/ 0 h 33"/>
              <a:gd name="T41" fmla="*/ 33 w 33"/>
              <a:gd name="T42" fmla="*/ 33 h 3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" h="33">
                <a:moveTo>
                  <a:pt x="0" y="24"/>
                </a:move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lnTo>
                  <a:pt x="8" y="8"/>
                </a:lnTo>
                <a:lnTo>
                  <a:pt x="16" y="8"/>
                </a:lnTo>
                <a:lnTo>
                  <a:pt x="24" y="0"/>
                </a:lnTo>
                <a:lnTo>
                  <a:pt x="24" y="8"/>
                </a:lnTo>
                <a:lnTo>
                  <a:pt x="32" y="16"/>
                </a:lnTo>
                <a:lnTo>
                  <a:pt x="16" y="24"/>
                </a:lnTo>
                <a:lnTo>
                  <a:pt x="8" y="32"/>
                </a:lnTo>
                <a:lnTo>
                  <a:pt x="0" y="32"/>
                </a:lnTo>
                <a:lnTo>
                  <a:pt x="0" y="24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87" name="Freeform 491"/>
          <p:cNvSpPr>
            <a:spLocks/>
          </p:cNvSpPr>
          <p:nvPr/>
        </p:nvSpPr>
        <p:spPr bwMode="auto">
          <a:xfrm>
            <a:off x="4445000" y="3116263"/>
            <a:ext cx="90488" cy="179387"/>
          </a:xfrm>
          <a:custGeom>
            <a:avLst/>
            <a:gdLst>
              <a:gd name="T0" fmla="*/ 141129542 w 57"/>
              <a:gd name="T1" fmla="*/ 161289556 h 113"/>
              <a:gd name="T2" fmla="*/ 120968186 w 57"/>
              <a:gd name="T3" fmla="*/ 181450745 h 113"/>
              <a:gd name="T4" fmla="*/ 120968186 w 57"/>
              <a:gd name="T5" fmla="*/ 161289556 h 113"/>
              <a:gd name="T6" fmla="*/ 100806805 w 57"/>
              <a:gd name="T7" fmla="*/ 141128368 h 113"/>
              <a:gd name="T8" fmla="*/ 120968186 w 57"/>
              <a:gd name="T9" fmla="*/ 120967180 h 113"/>
              <a:gd name="T10" fmla="*/ 120968186 w 57"/>
              <a:gd name="T11" fmla="*/ 80644778 h 113"/>
              <a:gd name="T12" fmla="*/ 120968186 w 57"/>
              <a:gd name="T13" fmla="*/ 60483590 h 113"/>
              <a:gd name="T14" fmla="*/ 141129542 w 57"/>
              <a:gd name="T15" fmla="*/ 20161195 h 113"/>
              <a:gd name="T16" fmla="*/ 120968186 w 57"/>
              <a:gd name="T17" fmla="*/ 20161195 h 113"/>
              <a:gd name="T18" fmla="*/ 100806805 w 57"/>
              <a:gd name="T19" fmla="*/ 0 h 113"/>
              <a:gd name="T20" fmla="*/ 60484093 w 57"/>
              <a:gd name="T21" fmla="*/ 20161195 h 113"/>
              <a:gd name="T22" fmla="*/ 40322724 w 57"/>
              <a:gd name="T23" fmla="*/ 20161195 h 113"/>
              <a:gd name="T24" fmla="*/ 40322724 w 57"/>
              <a:gd name="T25" fmla="*/ 40322389 h 113"/>
              <a:gd name="T26" fmla="*/ 40322724 w 57"/>
              <a:gd name="T27" fmla="*/ 60483590 h 113"/>
              <a:gd name="T28" fmla="*/ 40322724 w 57"/>
              <a:gd name="T29" fmla="*/ 100805967 h 113"/>
              <a:gd name="T30" fmla="*/ 40322724 w 57"/>
              <a:gd name="T31" fmla="*/ 120967180 h 113"/>
              <a:gd name="T32" fmla="*/ 20161362 w 57"/>
              <a:gd name="T33" fmla="*/ 141128368 h 113"/>
              <a:gd name="T34" fmla="*/ 0 w 57"/>
              <a:gd name="T35" fmla="*/ 141128368 h 113"/>
              <a:gd name="T36" fmla="*/ 20161362 w 57"/>
              <a:gd name="T37" fmla="*/ 181450745 h 113"/>
              <a:gd name="T38" fmla="*/ 40322724 w 57"/>
              <a:gd name="T39" fmla="*/ 201611933 h 113"/>
              <a:gd name="T40" fmla="*/ 60484093 w 57"/>
              <a:gd name="T41" fmla="*/ 221773171 h 113"/>
              <a:gd name="T42" fmla="*/ 60484093 w 57"/>
              <a:gd name="T43" fmla="*/ 282256736 h 113"/>
              <a:gd name="T44" fmla="*/ 80645449 w 57"/>
              <a:gd name="T45" fmla="*/ 262095548 h 113"/>
              <a:gd name="T46" fmla="*/ 80645449 w 57"/>
              <a:gd name="T47" fmla="*/ 221773171 h 113"/>
              <a:gd name="T48" fmla="*/ 100806805 w 57"/>
              <a:gd name="T49" fmla="*/ 221773171 h 113"/>
              <a:gd name="T50" fmla="*/ 120968186 w 57"/>
              <a:gd name="T51" fmla="*/ 201611933 h 113"/>
              <a:gd name="T52" fmla="*/ 120968186 w 57"/>
              <a:gd name="T53" fmla="*/ 181450745 h 113"/>
              <a:gd name="T54" fmla="*/ 141129542 w 57"/>
              <a:gd name="T55" fmla="*/ 181450745 h 113"/>
              <a:gd name="T56" fmla="*/ 141129542 w 57"/>
              <a:gd name="T57" fmla="*/ 161289556 h 11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7"/>
              <a:gd name="T88" fmla="*/ 0 h 113"/>
              <a:gd name="T89" fmla="*/ 57 w 57"/>
              <a:gd name="T90" fmla="*/ 113 h 11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7" h="113">
                <a:moveTo>
                  <a:pt x="56" y="64"/>
                </a:moveTo>
                <a:lnTo>
                  <a:pt x="48" y="72"/>
                </a:lnTo>
                <a:lnTo>
                  <a:pt x="48" y="64"/>
                </a:lnTo>
                <a:lnTo>
                  <a:pt x="40" y="56"/>
                </a:lnTo>
                <a:lnTo>
                  <a:pt x="48" y="48"/>
                </a:lnTo>
                <a:lnTo>
                  <a:pt x="48" y="32"/>
                </a:lnTo>
                <a:lnTo>
                  <a:pt x="48" y="24"/>
                </a:lnTo>
                <a:lnTo>
                  <a:pt x="56" y="8"/>
                </a:lnTo>
                <a:lnTo>
                  <a:pt x="48" y="8"/>
                </a:lnTo>
                <a:lnTo>
                  <a:pt x="40" y="0"/>
                </a:lnTo>
                <a:lnTo>
                  <a:pt x="24" y="8"/>
                </a:lnTo>
                <a:lnTo>
                  <a:pt x="16" y="8"/>
                </a:lnTo>
                <a:lnTo>
                  <a:pt x="16" y="16"/>
                </a:lnTo>
                <a:lnTo>
                  <a:pt x="16" y="24"/>
                </a:lnTo>
                <a:lnTo>
                  <a:pt x="16" y="40"/>
                </a:lnTo>
                <a:lnTo>
                  <a:pt x="16" y="48"/>
                </a:lnTo>
                <a:lnTo>
                  <a:pt x="8" y="56"/>
                </a:lnTo>
                <a:lnTo>
                  <a:pt x="0" y="56"/>
                </a:lnTo>
                <a:lnTo>
                  <a:pt x="8" y="72"/>
                </a:lnTo>
                <a:lnTo>
                  <a:pt x="16" y="80"/>
                </a:lnTo>
                <a:lnTo>
                  <a:pt x="24" y="88"/>
                </a:lnTo>
                <a:lnTo>
                  <a:pt x="24" y="112"/>
                </a:lnTo>
                <a:lnTo>
                  <a:pt x="32" y="104"/>
                </a:lnTo>
                <a:lnTo>
                  <a:pt x="32" y="88"/>
                </a:lnTo>
                <a:lnTo>
                  <a:pt x="40" y="88"/>
                </a:lnTo>
                <a:lnTo>
                  <a:pt x="48" y="80"/>
                </a:lnTo>
                <a:lnTo>
                  <a:pt x="48" y="72"/>
                </a:lnTo>
                <a:lnTo>
                  <a:pt x="56" y="72"/>
                </a:lnTo>
                <a:lnTo>
                  <a:pt x="56" y="64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88" name="Freeform 492"/>
          <p:cNvSpPr>
            <a:spLocks/>
          </p:cNvSpPr>
          <p:nvPr/>
        </p:nvSpPr>
        <p:spPr bwMode="auto">
          <a:xfrm>
            <a:off x="4889500" y="4106863"/>
            <a:ext cx="217488" cy="255587"/>
          </a:xfrm>
          <a:custGeom>
            <a:avLst/>
            <a:gdLst>
              <a:gd name="T0" fmla="*/ 120967774 w 137"/>
              <a:gd name="T1" fmla="*/ 302418143 h 161"/>
              <a:gd name="T2" fmla="*/ 100806462 w 137"/>
              <a:gd name="T3" fmla="*/ 302418143 h 161"/>
              <a:gd name="T4" fmla="*/ 80645174 w 137"/>
              <a:gd name="T5" fmla="*/ 282256940 h 161"/>
              <a:gd name="T6" fmla="*/ 80645174 w 137"/>
              <a:gd name="T7" fmla="*/ 262095737 h 161"/>
              <a:gd name="T8" fmla="*/ 60483887 w 137"/>
              <a:gd name="T9" fmla="*/ 262095737 h 161"/>
              <a:gd name="T10" fmla="*/ 40322587 w 137"/>
              <a:gd name="T11" fmla="*/ 262095737 h 161"/>
              <a:gd name="T12" fmla="*/ 20161294 w 137"/>
              <a:gd name="T13" fmla="*/ 201612079 h 161"/>
              <a:gd name="T14" fmla="*/ 0 w 137"/>
              <a:gd name="T15" fmla="*/ 201612079 h 161"/>
              <a:gd name="T16" fmla="*/ 0 w 137"/>
              <a:gd name="T17" fmla="*/ 181450876 h 161"/>
              <a:gd name="T18" fmla="*/ 0 w 137"/>
              <a:gd name="T19" fmla="*/ 141128470 h 161"/>
              <a:gd name="T20" fmla="*/ 0 w 137"/>
              <a:gd name="T21" fmla="*/ 120967267 h 161"/>
              <a:gd name="T22" fmla="*/ 20161294 w 137"/>
              <a:gd name="T23" fmla="*/ 120967267 h 161"/>
              <a:gd name="T24" fmla="*/ 40322587 w 137"/>
              <a:gd name="T25" fmla="*/ 120967267 h 161"/>
              <a:gd name="T26" fmla="*/ 40322587 w 137"/>
              <a:gd name="T27" fmla="*/ 100806039 h 161"/>
              <a:gd name="T28" fmla="*/ 60483887 w 137"/>
              <a:gd name="T29" fmla="*/ 80644836 h 161"/>
              <a:gd name="T30" fmla="*/ 40322587 w 137"/>
              <a:gd name="T31" fmla="*/ 60483634 h 161"/>
              <a:gd name="T32" fmla="*/ 60483887 w 137"/>
              <a:gd name="T33" fmla="*/ 40322418 h 161"/>
              <a:gd name="T34" fmla="*/ 60483887 w 137"/>
              <a:gd name="T35" fmla="*/ 20161209 h 161"/>
              <a:gd name="T36" fmla="*/ 40322587 w 137"/>
              <a:gd name="T37" fmla="*/ 0 h 161"/>
              <a:gd name="T38" fmla="*/ 141129061 w 137"/>
              <a:gd name="T39" fmla="*/ 0 h 161"/>
              <a:gd name="T40" fmla="*/ 161290349 w 137"/>
              <a:gd name="T41" fmla="*/ 0 h 161"/>
              <a:gd name="T42" fmla="*/ 262096835 w 137"/>
              <a:gd name="T43" fmla="*/ 40322418 h 161"/>
              <a:gd name="T44" fmla="*/ 262096835 w 137"/>
              <a:gd name="T45" fmla="*/ 60483634 h 161"/>
              <a:gd name="T46" fmla="*/ 262096835 w 137"/>
              <a:gd name="T47" fmla="*/ 80644836 h 161"/>
              <a:gd name="T48" fmla="*/ 282258122 w 137"/>
              <a:gd name="T49" fmla="*/ 80644836 h 161"/>
              <a:gd name="T50" fmla="*/ 322580697 w 137"/>
              <a:gd name="T51" fmla="*/ 120967267 h 161"/>
              <a:gd name="T52" fmla="*/ 302419410 w 137"/>
              <a:gd name="T53" fmla="*/ 120967267 h 161"/>
              <a:gd name="T54" fmla="*/ 282258122 w 137"/>
              <a:gd name="T55" fmla="*/ 181450876 h 161"/>
              <a:gd name="T56" fmla="*/ 322580697 w 137"/>
              <a:gd name="T57" fmla="*/ 221773331 h 161"/>
              <a:gd name="T58" fmla="*/ 302419410 w 137"/>
              <a:gd name="T59" fmla="*/ 241934534 h 161"/>
              <a:gd name="T60" fmla="*/ 302419410 w 137"/>
              <a:gd name="T61" fmla="*/ 302418143 h 161"/>
              <a:gd name="T62" fmla="*/ 342741984 w 137"/>
              <a:gd name="T63" fmla="*/ 342740549 h 161"/>
              <a:gd name="T64" fmla="*/ 342741984 w 137"/>
              <a:gd name="T65" fmla="*/ 362901752 h 161"/>
              <a:gd name="T66" fmla="*/ 322580697 w 137"/>
              <a:gd name="T67" fmla="*/ 383062955 h 161"/>
              <a:gd name="T68" fmla="*/ 302419410 w 137"/>
              <a:gd name="T69" fmla="*/ 383062955 h 161"/>
              <a:gd name="T70" fmla="*/ 282258122 w 137"/>
              <a:gd name="T71" fmla="*/ 383062955 h 161"/>
              <a:gd name="T72" fmla="*/ 262096835 w 137"/>
              <a:gd name="T73" fmla="*/ 383062955 h 161"/>
              <a:gd name="T74" fmla="*/ 241935548 w 137"/>
              <a:gd name="T75" fmla="*/ 403224158 h 161"/>
              <a:gd name="T76" fmla="*/ 221774260 w 137"/>
              <a:gd name="T77" fmla="*/ 403224158 h 161"/>
              <a:gd name="T78" fmla="*/ 201612923 w 137"/>
              <a:gd name="T79" fmla="*/ 403224158 h 161"/>
              <a:gd name="T80" fmla="*/ 181451636 w 137"/>
              <a:gd name="T81" fmla="*/ 403224158 h 161"/>
              <a:gd name="T82" fmla="*/ 161290349 w 137"/>
              <a:gd name="T83" fmla="*/ 403224158 h 161"/>
              <a:gd name="T84" fmla="*/ 161290349 w 137"/>
              <a:gd name="T85" fmla="*/ 342740549 h 161"/>
              <a:gd name="T86" fmla="*/ 141129061 w 137"/>
              <a:gd name="T87" fmla="*/ 322579346 h 161"/>
              <a:gd name="T88" fmla="*/ 120967774 w 137"/>
              <a:gd name="T89" fmla="*/ 302418143 h 16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7"/>
              <a:gd name="T136" fmla="*/ 0 h 161"/>
              <a:gd name="T137" fmla="*/ 137 w 137"/>
              <a:gd name="T138" fmla="*/ 161 h 16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7" h="161">
                <a:moveTo>
                  <a:pt x="48" y="120"/>
                </a:moveTo>
                <a:lnTo>
                  <a:pt x="40" y="120"/>
                </a:lnTo>
                <a:lnTo>
                  <a:pt x="32" y="112"/>
                </a:lnTo>
                <a:lnTo>
                  <a:pt x="32" y="104"/>
                </a:lnTo>
                <a:lnTo>
                  <a:pt x="24" y="104"/>
                </a:lnTo>
                <a:lnTo>
                  <a:pt x="16" y="104"/>
                </a:lnTo>
                <a:lnTo>
                  <a:pt x="8" y="80"/>
                </a:lnTo>
                <a:lnTo>
                  <a:pt x="0" y="80"/>
                </a:lnTo>
                <a:lnTo>
                  <a:pt x="0" y="72"/>
                </a:lnTo>
                <a:lnTo>
                  <a:pt x="0" y="56"/>
                </a:lnTo>
                <a:lnTo>
                  <a:pt x="0" y="48"/>
                </a:lnTo>
                <a:lnTo>
                  <a:pt x="8" y="48"/>
                </a:lnTo>
                <a:lnTo>
                  <a:pt x="16" y="48"/>
                </a:lnTo>
                <a:lnTo>
                  <a:pt x="16" y="40"/>
                </a:lnTo>
                <a:lnTo>
                  <a:pt x="24" y="32"/>
                </a:lnTo>
                <a:lnTo>
                  <a:pt x="16" y="24"/>
                </a:lnTo>
                <a:lnTo>
                  <a:pt x="24" y="16"/>
                </a:lnTo>
                <a:lnTo>
                  <a:pt x="24" y="8"/>
                </a:lnTo>
                <a:lnTo>
                  <a:pt x="16" y="0"/>
                </a:lnTo>
                <a:lnTo>
                  <a:pt x="56" y="0"/>
                </a:lnTo>
                <a:lnTo>
                  <a:pt x="64" y="0"/>
                </a:lnTo>
                <a:lnTo>
                  <a:pt x="104" y="16"/>
                </a:lnTo>
                <a:lnTo>
                  <a:pt x="104" y="24"/>
                </a:lnTo>
                <a:lnTo>
                  <a:pt x="104" y="32"/>
                </a:lnTo>
                <a:lnTo>
                  <a:pt x="112" y="32"/>
                </a:lnTo>
                <a:lnTo>
                  <a:pt x="128" y="48"/>
                </a:lnTo>
                <a:lnTo>
                  <a:pt x="120" y="48"/>
                </a:lnTo>
                <a:lnTo>
                  <a:pt x="112" y="72"/>
                </a:lnTo>
                <a:lnTo>
                  <a:pt x="128" y="88"/>
                </a:lnTo>
                <a:lnTo>
                  <a:pt x="120" y="96"/>
                </a:lnTo>
                <a:lnTo>
                  <a:pt x="120" y="120"/>
                </a:lnTo>
                <a:lnTo>
                  <a:pt x="136" y="136"/>
                </a:lnTo>
                <a:lnTo>
                  <a:pt x="136" y="144"/>
                </a:lnTo>
                <a:lnTo>
                  <a:pt x="128" y="152"/>
                </a:lnTo>
                <a:lnTo>
                  <a:pt x="120" y="152"/>
                </a:lnTo>
                <a:lnTo>
                  <a:pt x="112" y="152"/>
                </a:lnTo>
                <a:lnTo>
                  <a:pt x="104" y="152"/>
                </a:lnTo>
                <a:lnTo>
                  <a:pt x="96" y="160"/>
                </a:lnTo>
                <a:lnTo>
                  <a:pt x="88" y="160"/>
                </a:lnTo>
                <a:lnTo>
                  <a:pt x="80" y="160"/>
                </a:lnTo>
                <a:lnTo>
                  <a:pt x="72" y="160"/>
                </a:lnTo>
                <a:lnTo>
                  <a:pt x="64" y="160"/>
                </a:lnTo>
                <a:lnTo>
                  <a:pt x="64" y="136"/>
                </a:lnTo>
                <a:lnTo>
                  <a:pt x="56" y="128"/>
                </a:lnTo>
                <a:lnTo>
                  <a:pt x="48" y="12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89" name="Freeform 493"/>
          <p:cNvSpPr>
            <a:spLocks/>
          </p:cNvSpPr>
          <p:nvPr/>
        </p:nvSpPr>
        <p:spPr bwMode="auto">
          <a:xfrm>
            <a:off x="4673600" y="2519363"/>
            <a:ext cx="14288" cy="26987"/>
          </a:xfrm>
          <a:custGeom>
            <a:avLst/>
            <a:gdLst>
              <a:gd name="T0" fmla="*/ 20161953 w 9"/>
              <a:gd name="T1" fmla="*/ 0 h 17"/>
              <a:gd name="T2" fmla="*/ 20161953 w 9"/>
              <a:gd name="T3" fmla="*/ 0 h 17"/>
              <a:gd name="T4" fmla="*/ 0 w 9"/>
              <a:gd name="T5" fmla="*/ 0 h 17"/>
              <a:gd name="T6" fmla="*/ 0 w 9"/>
              <a:gd name="T7" fmla="*/ 40321747 h 17"/>
              <a:gd name="T8" fmla="*/ 20161953 w 9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17"/>
              <a:gd name="T17" fmla="*/ 9 w 9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17">
                <a:moveTo>
                  <a:pt x="8" y="0"/>
                </a:moveTo>
                <a:lnTo>
                  <a:pt x="8" y="0"/>
                </a:lnTo>
                <a:lnTo>
                  <a:pt x="0" y="0"/>
                </a:lnTo>
                <a:lnTo>
                  <a:pt x="0" y="16"/>
                </a:lnTo>
                <a:lnTo>
                  <a:pt x="8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90" name="Freeform 494"/>
          <p:cNvSpPr>
            <a:spLocks/>
          </p:cNvSpPr>
          <p:nvPr/>
        </p:nvSpPr>
        <p:spPr bwMode="auto">
          <a:xfrm>
            <a:off x="4597400" y="25955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91" name="Freeform 495"/>
          <p:cNvSpPr>
            <a:spLocks/>
          </p:cNvSpPr>
          <p:nvPr/>
        </p:nvSpPr>
        <p:spPr bwMode="auto">
          <a:xfrm>
            <a:off x="4533900" y="2125663"/>
            <a:ext cx="242888" cy="471487"/>
          </a:xfrm>
          <a:custGeom>
            <a:avLst/>
            <a:gdLst>
              <a:gd name="T0" fmla="*/ 282258068 w 153"/>
              <a:gd name="T1" fmla="*/ 0 h 297"/>
              <a:gd name="T2" fmla="*/ 282258068 w 153"/>
              <a:gd name="T3" fmla="*/ 40322453 h 297"/>
              <a:gd name="T4" fmla="*/ 241935501 w 153"/>
              <a:gd name="T5" fmla="*/ 40322453 h 297"/>
              <a:gd name="T6" fmla="*/ 241935501 w 153"/>
              <a:gd name="T7" fmla="*/ 80644906 h 297"/>
              <a:gd name="T8" fmla="*/ 201612884 w 153"/>
              <a:gd name="T9" fmla="*/ 60483686 h 297"/>
              <a:gd name="T10" fmla="*/ 181451601 w 153"/>
              <a:gd name="T11" fmla="*/ 100806126 h 297"/>
              <a:gd name="T12" fmla="*/ 161290317 w 153"/>
              <a:gd name="T13" fmla="*/ 141128592 h 297"/>
              <a:gd name="T14" fmla="*/ 141129034 w 153"/>
              <a:gd name="T15" fmla="*/ 201612253 h 297"/>
              <a:gd name="T16" fmla="*/ 120967750 w 153"/>
              <a:gd name="T17" fmla="*/ 241934743 h 297"/>
              <a:gd name="T18" fmla="*/ 80645159 w 153"/>
              <a:gd name="T19" fmla="*/ 241934743 h 297"/>
              <a:gd name="T20" fmla="*/ 40322579 w 153"/>
              <a:gd name="T21" fmla="*/ 302418404 h 297"/>
              <a:gd name="T22" fmla="*/ 40322579 w 153"/>
              <a:gd name="T23" fmla="*/ 342740845 h 297"/>
              <a:gd name="T24" fmla="*/ 20161290 w 153"/>
              <a:gd name="T25" fmla="*/ 403224506 h 297"/>
              <a:gd name="T26" fmla="*/ 40322579 w 153"/>
              <a:gd name="T27" fmla="*/ 443547046 h 297"/>
              <a:gd name="T28" fmla="*/ 20161290 w 153"/>
              <a:gd name="T29" fmla="*/ 463708266 h 297"/>
              <a:gd name="T30" fmla="*/ 20161290 w 153"/>
              <a:gd name="T31" fmla="*/ 504030707 h 297"/>
              <a:gd name="T32" fmla="*/ 20161290 w 153"/>
              <a:gd name="T33" fmla="*/ 544353147 h 297"/>
              <a:gd name="T34" fmla="*/ 0 w 153"/>
              <a:gd name="T35" fmla="*/ 564514368 h 297"/>
              <a:gd name="T36" fmla="*/ 20161290 w 153"/>
              <a:gd name="T37" fmla="*/ 604836808 h 297"/>
              <a:gd name="T38" fmla="*/ 60483875 w 153"/>
              <a:gd name="T39" fmla="*/ 685481690 h 297"/>
              <a:gd name="T40" fmla="*/ 40322579 w 153"/>
              <a:gd name="T41" fmla="*/ 725804130 h 297"/>
              <a:gd name="T42" fmla="*/ 100806442 w 153"/>
              <a:gd name="T43" fmla="*/ 745965351 h 297"/>
              <a:gd name="T44" fmla="*/ 100806442 w 153"/>
              <a:gd name="T45" fmla="*/ 685481690 h 297"/>
              <a:gd name="T46" fmla="*/ 181451601 w 153"/>
              <a:gd name="T47" fmla="*/ 665320469 h 297"/>
              <a:gd name="T48" fmla="*/ 161290317 w 153"/>
              <a:gd name="T49" fmla="*/ 645159249 h 297"/>
              <a:gd name="T50" fmla="*/ 181451601 w 153"/>
              <a:gd name="T51" fmla="*/ 564514368 h 297"/>
              <a:gd name="T52" fmla="*/ 221774217 w 153"/>
              <a:gd name="T53" fmla="*/ 544353147 h 297"/>
              <a:gd name="T54" fmla="*/ 221774217 w 153"/>
              <a:gd name="T55" fmla="*/ 544353147 h 297"/>
              <a:gd name="T56" fmla="*/ 181451601 w 153"/>
              <a:gd name="T57" fmla="*/ 463708266 h 297"/>
              <a:gd name="T58" fmla="*/ 201612884 w 153"/>
              <a:gd name="T59" fmla="*/ 403224506 h 297"/>
              <a:gd name="T60" fmla="*/ 201612884 w 153"/>
              <a:gd name="T61" fmla="*/ 362902065 h 297"/>
              <a:gd name="T62" fmla="*/ 221774217 w 153"/>
              <a:gd name="T63" fmla="*/ 342740845 h 297"/>
              <a:gd name="T64" fmla="*/ 302419351 w 153"/>
              <a:gd name="T65" fmla="*/ 282257184 h 297"/>
              <a:gd name="T66" fmla="*/ 322580635 w 153"/>
              <a:gd name="T67" fmla="*/ 262095964 h 297"/>
              <a:gd name="T68" fmla="*/ 322580635 w 153"/>
              <a:gd name="T69" fmla="*/ 201612253 h 297"/>
              <a:gd name="T70" fmla="*/ 342741918 w 153"/>
              <a:gd name="T71" fmla="*/ 181451033 h 297"/>
              <a:gd name="T72" fmla="*/ 362903202 w 153"/>
              <a:gd name="T73" fmla="*/ 181451033 h 297"/>
              <a:gd name="T74" fmla="*/ 383064485 w 153"/>
              <a:gd name="T75" fmla="*/ 161289812 h 297"/>
              <a:gd name="T76" fmla="*/ 383064485 w 153"/>
              <a:gd name="T77" fmla="*/ 120967372 h 297"/>
              <a:gd name="T78" fmla="*/ 383064485 w 153"/>
              <a:gd name="T79" fmla="*/ 80644906 h 297"/>
              <a:gd name="T80" fmla="*/ 362903202 w 153"/>
              <a:gd name="T81" fmla="*/ 40322453 h 297"/>
              <a:gd name="T82" fmla="*/ 322580635 w 153"/>
              <a:gd name="T83" fmla="*/ 20161227 h 29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3"/>
              <a:gd name="T127" fmla="*/ 0 h 297"/>
              <a:gd name="T128" fmla="*/ 153 w 153"/>
              <a:gd name="T129" fmla="*/ 297 h 29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3" h="297">
                <a:moveTo>
                  <a:pt x="120" y="0"/>
                </a:moveTo>
                <a:lnTo>
                  <a:pt x="112" y="0"/>
                </a:lnTo>
                <a:lnTo>
                  <a:pt x="112" y="8"/>
                </a:lnTo>
                <a:lnTo>
                  <a:pt x="112" y="16"/>
                </a:lnTo>
                <a:lnTo>
                  <a:pt x="112" y="24"/>
                </a:lnTo>
                <a:lnTo>
                  <a:pt x="96" y="16"/>
                </a:lnTo>
                <a:lnTo>
                  <a:pt x="96" y="24"/>
                </a:lnTo>
                <a:lnTo>
                  <a:pt x="96" y="32"/>
                </a:lnTo>
                <a:lnTo>
                  <a:pt x="88" y="24"/>
                </a:lnTo>
                <a:lnTo>
                  <a:pt x="80" y="24"/>
                </a:lnTo>
                <a:lnTo>
                  <a:pt x="80" y="40"/>
                </a:lnTo>
                <a:lnTo>
                  <a:pt x="72" y="40"/>
                </a:lnTo>
                <a:lnTo>
                  <a:pt x="72" y="48"/>
                </a:lnTo>
                <a:lnTo>
                  <a:pt x="64" y="56"/>
                </a:lnTo>
                <a:lnTo>
                  <a:pt x="56" y="64"/>
                </a:lnTo>
                <a:lnTo>
                  <a:pt x="56" y="80"/>
                </a:lnTo>
                <a:lnTo>
                  <a:pt x="48" y="80"/>
                </a:lnTo>
                <a:lnTo>
                  <a:pt x="48" y="96"/>
                </a:lnTo>
                <a:lnTo>
                  <a:pt x="40" y="104"/>
                </a:lnTo>
                <a:lnTo>
                  <a:pt x="32" y="96"/>
                </a:lnTo>
                <a:lnTo>
                  <a:pt x="24" y="104"/>
                </a:lnTo>
                <a:lnTo>
                  <a:pt x="16" y="120"/>
                </a:lnTo>
                <a:lnTo>
                  <a:pt x="8" y="128"/>
                </a:lnTo>
                <a:lnTo>
                  <a:pt x="16" y="136"/>
                </a:lnTo>
                <a:lnTo>
                  <a:pt x="8" y="144"/>
                </a:lnTo>
                <a:lnTo>
                  <a:pt x="8" y="160"/>
                </a:lnTo>
                <a:lnTo>
                  <a:pt x="16" y="168"/>
                </a:lnTo>
                <a:lnTo>
                  <a:pt x="16" y="176"/>
                </a:lnTo>
                <a:lnTo>
                  <a:pt x="8" y="176"/>
                </a:lnTo>
                <a:lnTo>
                  <a:pt x="8" y="184"/>
                </a:lnTo>
                <a:lnTo>
                  <a:pt x="8" y="192"/>
                </a:lnTo>
                <a:lnTo>
                  <a:pt x="8" y="200"/>
                </a:lnTo>
                <a:lnTo>
                  <a:pt x="8" y="208"/>
                </a:lnTo>
                <a:lnTo>
                  <a:pt x="8" y="216"/>
                </a:lnTo>
                <a:lnTo>
                  <a:pt x="8" y="224"/>
                </a:lnTo>
                <a:lnTo>
                  <a:pt x="0" y="224"/>
                </a:lnTo>
                <a:lnTo>
                  <a:pt x="0" y="240"/>
                </a:lnTo>
                <a:lnTo>
                  <a:pt x="8" y="240"/>
                </a:lnTo>
                <a:lnTo>
                  <a:pt x="0" y="248"/>
                </a:lnTo>
                <a:lnTo>
                  <a:pt x="24" y="272"/>
                </a:lnTo>
                <a:lnTo>
                  <a:pt x="16" y="280"/>
                </a:lnTo>
                <a:lnTo>
                  <a:pt x="16" y="288"/>
                </a:lnTo>
                <a:lnTo>
                  <a:pt x="16" y="296"/>
                </a:lnTo>
                <a:lnTo>
                  <a:pt x="40" y="296"/>
                </a:lnTo>
                <a:lnTo>
                  <a:pt x="40" y="280"/>
                </a:lnTo>
                <a:lnTo>
                  <a:pt x="40" y="272"/>
                </a:lnTo>
                <a:lnTo>
                  <a:pt x="64" y="272"/>
                </a:lnTo>
                <a:lnTo>
                  <a:pt x="72" y="264"/>
                </a:lnTo>
                <a:lnTo>
                  <a:pt x="64" y="272"/>
                </a:lnTo>
                <a:lnTo>
                  <a:pt x="64" y="256"/>
                </a:lnTo>
                <a:lnTo>
                  <a:pt x="64" y="232"/>
                </a:lnTo>
                <a:lnTo>
                  <a:pt x="72" y="224"/>
                </a:lnTo>
                <a:lnTo>
                  <a:pt x="88" y="224"/>
                </a:lnTo>
                <a:lnTo>
                  <a:pt x="88" y="216"/>
                </a:lnTo>
                <a:lnTo>
                  <a:pt x="96" y="216"/>
                </a:lnTo>
                <a:lnTo>
                  <a:pt x="88" y="216"/>
                </a:lnTo>
                <a:lnTo>
                  <a:pt x="96" y="208"/>
                </a:lnTo>
                <a:lnTo>
                  <a:pt x="72" y="184"/>
                </a:lnTo>
                <a:lnTo>
                  <a:pt x="72" y="160"/>
                </a:lnTo>
                <a:lnTo>
                  <a:pt x="80" y="160"/>
                </a:lnTo>
                <a:lnTo>
                  <a:pt x="80" y="152"/>
                </a:lnTo>
                <a:lnTo>
                  <a:pt x="80" y="144"/>
                </a:lnTo>
                <a:lnTo>
                  <a:pt x="88" y="144"/>
                </a:lnTo>
                <a:lnTo>
                  <a:pt x="88" y="136"/>
                </a:lnTo>
                <a:lnTo>
                  <a:pt x="96" y="120"/>
                </a:lnTo>
                <a:lnTo>
                  <a:pt x="120" y="112"/>
                </a:lnTo>
                <a:lnTo>
                  <a:pt x="120" y="104"/>
                </a:lnTo>
                <a:lnTo>
                  <a:pt x="128" y="104"/>
                </a:lnTo>
                <a:lnTo>
                  <a:pt x="128" y="88"/>
                </a:lnTo>
                <a:lnTo>
                  <a:pt x="128" y="80"/>
                </a:lnTo>
                <a:lnTo>
                  <a:pt x="128" y="72"/>
                </a:lnTo>
                <a:lnTo>
                  <a:pt x="136" y="72"/>
                </a:lnTo>
                <a:lnTo>
                  <a:pt x="144" y="64"/>
                </a:lnTo>
                <a:lnTo>
                  <a:pt x="144" y="72"/>
                </a:lnTo>
                <a:lnTo>
                  <a:pt x="152" y="72"/>
                </a:lnTo>
                <a:lnTo>
                  <a:pt x="152" y="64"/>
                </a:lnTo>
                <a:lnTo>
                  <a:pt x="152" y="56"/>
                </a:lnTo>
                <a:lnTo>
                  <a:pt x="152" y="48"/>
                </a:lnTo>
                <a:lnTo>
                  <a:pt x="152" y="40"/>
                </a:lnTo>
                <a:lnTo>
                  <a:pt x="152" y="32"/>
                </a:lnTo>
                <a:lnTo>
                  <a:pt x="152" y="24"/>
                </a:lnTo>
                <a:lnTo>
                  <a:pt x="144" y="16"/>
                </a:lnTo>
                <a:lnTo>
                  <a:pt x="136" y="16"/>
                </a:lnTo>
                <a:lnTo>
                  <a:pt x="128" y="8"/>
                </a:lnTo>
                <a:lnTo>
                  <a:pt x="12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92" name="Freeform 496"/>
          <p:cNvSpPr>
            <a:spLocks/>
          </p:cNvSpPr>
          <p:nvPr/>
        </p:nvSpPr>
        <p:spPr bwMode="auto">
          <a:xfrm>
            <a:off x="4737100" y="3484563"/>
            <a:ext cx="344488" cy="484187"/>
          </a:xfrm>
          <a:custGeom>
            <a:avLst/>
            <a:gdLst>
              <a:gd name="T0" fmla="*/ 423386944 w 217"/>
              <a:gd name="T1" fmla="*/ 0 h 305"/>
              <a:gd name="T2" fmla="*/ 383064297 w 217"/>
              <a:gd name="T3" fmla="*/ 40322455 h 305"/>
              <a:gd name="T4" fmla="*/ 120967691 w 217"/>
              <a:gd name="T5" fmla="*/ 40322455 h 305"/>
              <a:gd name="T6" fmla="*/ 80645119 w 217"/>
              <a:gd name="T7" fmla="*/ 120967376 h 305"/>
              <a:gd name="T8" fmla="*/ 80645119 w 217"/>
              <a:gd name="T9" fmla="*/ 302418416 h 305"/>
              <a:gd name="T10" fmla="*/ 40322560 w 217"/>
              <a:gd name="T11" fmla="*/ 302418416 h 305"/>
              <a:gd name="T12" fmla="*/ 20161280 w 217"/>
              <a:gd name="T13" fmla="*/ 322579637 h 305"/>
              <a:gd name="T14" fmla="*/ 20161280 w 217"/>
              <a:gd name="T15" fmla="*/ 362902079 h 305"/>
              <a:gd name="T16" fmla="*/ 0 w 217"/>
              <a:gd name="T17" fmla="*/ 403224521 h 305"/>
              <a:gd name="T18" fmla="*/ 20161280 w 217"/>
              <a:gd name="T19" fmla="*/ 423385842 h 305"/>
              <a:gd name="T20" fmla="*/ 20161280 w 217"/>
              <a:gd name="T21" fmla="*/ 463708284 h 305"/>
              <a:gd name="T22" fmla="*/ 40322560 w 217"/>
              <a:gd name="T23" fmla="*/ 504030726 h 305"/>
              <a:gd name="T24" fmla="*/ 40322560 w 217"/>
              <a:gd name="T25" fmla="*/ 544353168 h 305"/>
              <a:gd name="T26" fmla="*/ 80645119 w 217"/>
              <a:gd name="T27" fmla="*/ 584675611 h 305"/>
              <a:gd name="T28" fmla="*/ 100806393 w 217"/>
              <a:gd name="T29" fmla="*/ 604836832 h 305"/>
              <a:gd name="T30" fmla="*/ 141128965 w 217"/>
              <a:gd name="T31" fmla="*/ 645159274 h 305"/>
              <a:gd name="T32" fmla="*/ 161290238 w 217"/>
              <a:gd name="T33" fmla="*/ 685481716 h 305"/>
              <a:gd name="T34" fmla="*/ 181451512 w 217"/>
              <a:gd name="T35" fmla="*/ 725804158 h 305"/>
              <a:gd name="T36" fmla="*/ 221774109 w 217"/>
              <a:gd name="T37" fmla="*/ 725804158 h 305"/>
              <a:gd name="T38" fmla="*/ 262096656 w 217"/>
              <a:gd name="T39" fmla="*/ 745965380 h 305"/>
              <a:gd name="T40" fmla="*/ 302419203 w 217"/>
              <a:gd name="T41" fmla="*/ 766126601 h 305"/>
              <a:gd name="T42" fmla="*/ 342741750 w 217"/>
              <a:gd name="T43" fmla="*/ 766126601 h 305"/>
              <a:gd name="T44" fmla="*/ 362903024 w 217"/>
              <a:gd name="T45" fmla="*/ 766126601 h 305"/>
              <a:gd name="T46" fmla="*/ 403225571 w 217"/>
              <a:gd name="T47" fmla="*/ 745965380 h 305"/>
              <a:gd name="T48" fmla="*/ 443548217 w 217"/>
              <a:gd name="T49" fmla="*/ 745965380 h 305"/>
              <a:gd name="T50" fmla="*/ 423386944 w 217"/>
              <a:gd name="T51" fmla="*/ 705642937 h 305"/>
              <a:gd name="T52" fmla="*/ 403225571 w 217"/>
              <a:gd name="T53" fmla="*/ 665320495 h 305"/>
              <a:gd name="T54" fmla="*/ 362903024 w 217"/>
              <a:gd name="T55" fmla="*/ 624998053 h 305"/>
              <a:gd name="T56" fmla="*/ 342741750 w 217"/>
              <a:gd name="T57" fmla="*/ 604836832 h 305"/>
              <a:gd name="T58" fmla="*/ 383064297 w 217"/>
              <a:gd name="T59" fmla="*/ 584675611 h 305"/>
              <a:gd name="T60" fmla="*/ 403225571 w 217"/>
              <a:gd name="T61" fmla="*/ 504030726 h 305"/>
              <a:gd name="T62" fmla="*/ 423386944 w 217"/>
              <a:gd name="T63" fmla="*/ 463708284 h 305"/>
              <a:gd name="T64" fmla="*/ 443548217 w 217"/>
              <a:gd name="T65" fmla="*/ 423385842 h 305"/>
              <a:gd name="T66" fmla="*/ 463709491 w 217"/>
              <a:gd name="T67" fmla="*/ 362902079 h 305"/>
              <a:gd name="T68" fmla="*/ 483870765 w 217"/>
              <a:gd name="T69" fmla="*/ 302418416 h 305"/>
              <a:gd name="T70" fmla="*/ 483870765 w 217"/>
              <a:gd name="T71" fmla="*/ 241934753 h 305"/>
              <a:gd name="T72" fmla="*/ 504032038 w 217"/>
              <a:gd name="T73" fmla="*/ 201612261 h 305"/>
              <a:gd name="T74" fmla="*/ 544354585 w 217"/>
              <a:gd name="T75" fmla="*/ 201612261 h 305"/>
              <a:gd name="T76" fmla="*/ 524193312 w 217"/>
              <a:gd name="T77" fmla="*/ 181451040 h 305"/>
              <a:gd name="T78" fmla="*/ 483870765 w 217"/>
              <a:gd name="T79" fmla="*/ 60483688 h 305"/>
              <a:gd name="T80" fmla="*/ 483870765 w 217"/>
              <a:gd name="T81" fmla="*/ 20161227 h 30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17"/>
              <a:gd name="T124" fmla="*/ 0 h 305"/>
              <a:gd name="T125" fmla="*/ 217 w 217"/>
              <a:gd name="T126" fmla="*/ 305 h 305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17" h="305">
                <a:moveTo>
                  <a:pt x="176" y="0"/>
                </a:moveTo>
                <a:lnTo>
                  <a:pt x="168" y="0"/>
                </a:lnTo>
                <a:lnTo>
                  <a:pt x="160" y="8"/>
                </a:lnTo>
                <a:lnTo>
                  <a:pt x="152" y="16"/>
                </a:lnTo>
                <a:lnTo>
                  <a:pt x="136" y="16"/>
                </a:lnTo>
                <a:lnTo>
                  <a:pt x="48" y="16"/>
                </a:lnTo>
                <a:lnTo>
                  <a:pt x="48" y="48"/>
                </a:lnTo>
                <a:lnTo>
                  <a:pt x="32" y="48"/>
                </a:lnTo>
                <a:lnTo>
                  <a:pt x="32" y="56"/>
                </a:lnTo>
                <a:lnTo>
                  <a:pt x="32" y="120"/>
                </a:lnTo>
                <a:lnTo>
                  <a:pt x="24" y="120"/>
                </a:lnTo>
                <a:lnTo>
                  <a:pt x="16" y="120"/>
                </a:lnTo>
                <a:lnTo>
                  <a:pt x="16" y="128"/>
                </a:lnTo>
                <a:lnTo>
                  <a:pt x="8" y="128"/>
                </a:lnTo>
                <a:lnTo>
                  <a:pt x="8" y="136"/>
                </a:lnTo>
                <a:lnTo>
                  <a:pt x="8" y="144"/>
                </a:lnTo>
                <a:lnTo>
                  <a:pt x="0" y="152"/>
                </a:lnTo>
                <a:lnTo>
                  <a:pt x="0" y="160"/>
                </a:lnTo>
                <a:lnTo>
                  <a:pt x="8" y="160"/>
                </a:lnTo>
                <a:lnTo>
                  <a:pt x="8" y="168"/>
                </a:lnTo>
                <a:lnTo>
                  <a:pt x="8" y="176"/>
                </a:lnTo>
                <a:lnTo>
                  <a:pt x="8" y="184"/>
                </a:lnTo>
                <a:lnTo>
                  <a:pt x="8" y="192"/>
                </a:lnTo>
                <a:lnTo>
                  <a:pt x="16" y="200"/>
                </a:lnTo>
                <a:lnTo>
                  <a:pt x="16" y="208"/>
                </a:lnTo>
                <a:lnTo>
                  <a:pt x="16" y="216"/>
                </a:lnTo>
                <a:lnTo>
                  <a:pt x="24" y="224"/>
                </a:lnTo>
                <a:lnTo>
                  <a:pt x="32" y="232"/>
                </a:lnTo>
                <a:lnTo>
                  <a:pt x="32" y="240"/>
                </a:lnTo>
                <a:lnTo>
                  <a:pt x="40" y="240"/>
                </a:lnTo>
                <a:lnTo>
                  <a:pt x="48" y="248"/>
                </a:lnTo>
                <a:lnTo>
                  <a:pt x="56" y="256"/>
                </a:lnTo>
                <a:lnTo>
                  <a:pt x="64" y="264"/>
                </a:lnTo>
                <a:lnTo>
                  <a:pt x="64" y="272"/>
                </a:lnTo>
                <a:lnTo>
                  <a:pt x="72" y="280"/>
                </a:lnTo>
                <a:lnTo>
                  <a:pt x="72" y="288"/>
                </a:lnTo>
                <a:lnTo>
                  <a:pt x="80" y="288"/>
                </a:lnTo>
                <a:lnTo>
                  <a:pt x="88" y="288"/>
                </a:lnTo>
                <a:lnTo>
                  <a:pt x="96" y="288"/>
                </a:lnTo>
                <a:lnTo>
                  <a:pt x="104" y="296"/>
                </a:lnTo>
                <a:lnTo>
                  <a:pt x="112" y="304"/>
                </a:lnTo>
                <a:lnTo>
                  <a:pt x="120" y="304"/>
                </a:lnTo>
                <a:lnTo>
                  <a:pt x="128" y="304"/>
                </a:lnTo>
                <a:lnTo>
                  <a:pt x="136" y="304"/>
                </a:lnTo>
                <a:lnTo>
                  <a:pt x="136" y="296"/>
                </a:lnTo>
                <a:lnTo>
                  <a:pt x="144" y="304"/>
                </a:lnTo>
                <a:lnTo>
                  <a:pt x="152" y="296"/>
                </a:lnTo>
                <a:lnTo>
                  <a:pt x="160" y="296"/>
                </a:lnTo>
                <a:lnTo>
                  <a:pt x="168" y="296"/>
                </a:lnTo>
                <a:lnTo>
                  <a:pt x="176" y="296"/>
                </a:lnTo>
                <a:lnTo>
                  <a:pt x="176" y="288"/>
                </a:lnTo>
                <a:lnTo>
                  <a:pt x="168" y="280"/>
                </a:lnTo>
                <a:lnTo>
                  <a:pt x="160" y="272"/>
                </a:lnTo>
                <a:lnTo>
                  <a:pt x="160" y="264"/>
                </a:lnTo>
                <a:lnTo>
                  <a:pt x="152" y="256"/>
                </a:lnTo>
                <a:lnTo>
                  <a:pt x="144" y="248"/>
                </a:lnTo>
                <a:lnTo>
                  <a:pt x="136" y="248"/>
                </a:lnTo>
                <a:lnTo>
                  <a:pt x="136" y="240"/>
                </a:lnTo>
                <a:lnTo>
                  <a:pt x="144" y="240"/>
                </a:lnTo>
                <a:lnTo>
                  <a:pt x="152" y="232"/>
                </a:lnTo>
                <a:lnTo>
                  <a:pt x="152" y="216"/>
                </a:lnTo>
                <a:lnTo>
                  <a:pt x="160" y="200"/>
                </a:lnTo>
                <a:lnTo>
                  <a:pt x="160" y="192"/>
                </a:lnTo>
                <a:lnTo>
                  <a:pt x="168" y="184"/>
                </a:lnTo>
                <a:lnTo>
                  <a:pt x="168" y="176"/>
                </a:lnTo>
                <a:lnTo>
                  <a:pt x="176" y="168"/>
                </a:lnTo>
                <a:lnTo>
                  <a:pt x="184" y="152"/>
                </a:lnTo>
                <a:lnTo>
                  <a:pt x="184" y="144"/>
                </a:lnTo>
                <a:lnTo>
                  <a:pt x="184" y="128"/>
                </a:lnTo>
                <a:lnTo>
                  <a:pt x="192" y="120"/>
                </a:lnTo>
                <a:lnTo>
                  <a:pt x="192" y="112"/>
                </a:lnTo>
                <a:lnTo>
                  <a:pt x="192" y="96"/>
                </a:lnTo>
                <a:lnTo>
                  <a:pt x="200" y="88"/>
                </a:lnTo>
                <a:lnTo>
                  <a:pt x="200" y="80"/>
                </a:lnTo>
                <a:lnTo>
                  <a:pt x="208" y="80"/>
                </a:lnTo>
                <a:lnTo>
                  <a:pt x="216" y="80"/>
                </a:lnTo>
                <a:lnTo>
                  <a:pt x="216" y="72"/>
                </a:lnTo>
                <a:lnTo>
                  <a:pt x="208" y="72"/>
                </a:lnTo>
                <a:lnTo>
                  <a:pt x="192" y="56"/>
                </a:lnTo>
                <a:lnTo>
                  <a:pt x="192" y="24"/>
                </a:lnTo>
                <a:lnTo>
                  <a:pt x="192" y="16"/>
                </a:lnTo>
                <a:lnTo>
                  <a:pt x="192" y="8"/>
                </a:lnTo>
                <a:lnTo>
                  <a:pt x="176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93" name="Freeform 497"/>
          <p:cNvSpPr>
            <a:spLocks/>
          </p:cNvSpPr>
          <p:nvPr/>
        </p:nvSpPr>
        <p:spPr bwMode="auto">
          <a:xfrm>
            <a:off x="6807200" y="3230563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94" name="Freeform 498"/>
          <p:cNvSpPr>
            <a:spLocks/>
          </p:cNvSpPr>
          <p:nvPr/>
        </p:nvSpPr>
        <p:spPr bwMode="auto">
          <a:xfrm>
            <a:off x="6807200" y="3090863"/>
            <a:ext cx="65088" cy="115887"/>
          </a:xfrm>
          <a:custGeom>
            <a:avLst/>
            <a:gdLst>
              <a:gd name="T0" fmla="*/ 60484217 w 41"/>
              <a:gd name="T1" fmla="*/ 0 h 73"/>
              <a:gd name="T2" fmla="*/ 40322807 w 41"/>
              <a:gd name="T3" fmla="*/ 20161161 h 73"/>
              <a:gd name="T4" fmla="*/ 40322807 w 41"/>
              <a:gd name="T5" fmla="*/ 0 h 73"/>
              <a:gd name="T6" fmla="*/ 20161404 w 41"/>
              <a:gd name="T7" fmla="*/ 0 h 73"/>
              <a:gd name="T8" fmla="*/ 0 w 41"/>
              <a:gd name="T9" fmla="*/ 20161161 h 73"/>
              <a:gd name="T10" fmla="*/ 0 w 41"/>
              <a:gd name="T11" fmla="*/ 60483489 h 73"/>
              <a:gd name="T12" fmla="*/ 20161404 w 41"/>
              <a:gd name="T13" fmla="*/ 80644643 h 73"/>
              <a:gd name="T14" fmla="*/ 20161404 w 41"/>
              <a:gd name="T15" fmla="*/ 100805798 h 73"/>
              <a:gd name="T16" fmla="*/ 20161404 w 41"/>
              <a:gd name="T17" fmla="*/ 120966977 h 73"/>
              <a:gd name="T18" fmla="*/ 0 w 41"/>
              <a:gd name="T19" fmla="*/ 120966977 h 73"/>
              <a:gd name="T20" fmla="*/ 0 w 41"/>
              <a:gd name="T21" fmla="*/ 181450441 h 73"/>
              <a:gd name="T22" fmla="*/ 20161404 w 41"/>
              <a:gd name="T23" fmla="*/ 181450441 h 73"/>
              <a:gd name="T24" fmla="*/ 40322807 w 41"/>
              <a:gd name="T25" fmla="*/ 161289286 h 73"/>
              <a:gd name="T26" fmla="*/ 100807012 w 41"/>
              <a:gd name="T27" fmla="*/ 141128132 h 73"/>
              <a:gd name="T28" fmla="*/ 100807012 w 41"/>
              <a:gd name="T29" fmla="*/ 60483489 h 73"/>
              <a:gd name="T30" fmla="*/ 80645614 w 41"/>
              <a:gd name="T31" fmla="*/ 40322322 h 73"/>
              <a:gd name="T32" fmla="*/ 80645614 w 41"/>
              <a:gd name="T33" fmla="*/ 20161161 h 73"/>
              <a:gd name="T34" fmla="*/ 60484217 w 41"/>
              <a:gd name="T35" fmla="*/ 0 h 7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1"/>
              <a:gd name="T55" fmla="*/ 0 h 73"/>
              <a:gd name="T56" fmla="*/ 41 w 41"/>
              <a:gd name="T57" fmla="*/ 73 h 7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1" h="73">
                <a:moveTo>
                  <a:pt x="24" y="0"/>
                </a:moveTo>
                <a:lnTo>
                  <a:pt x="16" y="8"/>
                </a:lnTo>
                <a:lnTo>
                  <a:pt x="16" y="0"/>
                </a:lnTo>
                <a:lnTo>
                  <a:pt x="8" y="0"/>
                </a:lnTo>
                <a:lnTo>
                  <a:pt x="0" y="8"/>
                </a:lnTo>
                <a:lnTo>
                  <a:pt x="0" y="24"/>
                </a:lnTo>
                <a:lnTo>
                  <a:pt x="8" y="32"/>
                </a:lnTo>
                <a:lnTo>
                  <a:pt x="8" y="40"/>
                </a:lnTo>
                <a:lnTo>
                  <a:pt x="8" y="48"/>
                </a:lnTo>
                <a:lnTo>
                  <a:pt x="0" y="48"/>
                </a:lnTo>
                <a:lnTo>
                  <a:pt x="0" y="72"/>
                </a:lnTo>
                <a:lnTo>
                  <a:pt x="8" y="72"/>
                </a:lnTo>
                <a:lnTo>
                  <a:pt x="16" y="64"/>
                </a:lnTo>
                <a:lnTo>
                  <a:pt x="40" y="56"/>
                </a:lnTo>
                <a:lnTo>
                  <a:pt x="40" y="24"/>
                </a:lnTo>
                <a:lnTo>
                  <a:pt x="32" y="16"/>
                </a:lnTo>
                <a:lnTo>
                  <a:pt x="32" y="8"/>
                </a:lnTo>
                <a:lnTo>
                  <a:pt x="24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95" name="Freeform 499"/>
          <p:cNvSpPr>
            <a:spLocks/>
          </p:cNvSpPr>
          <p:nvPr/>
        </p:nvSpPr>
        <p:spPr bwMode="auto">
          <a:xfrm>
            <a:off x="4622800" y="4614863"/>
            <a:ext cx="331788" cy="319087"/>
          </a:xfrm>
          <a:custGeom>
            <a:avLst/>
            <a:gdLst>
              <a:gd name="T0" fmla="*/ 524193335 w 209"/>
              <a:gd name="T1" fmla="*/ 181450960 h 201"/>
              <a:gd name="T2" fmla="*/ 504032061 w 209"/>
              <a:gd name="T3" fmla="*/ 241934647 h 201"/>
              <a:gd name="T4" fmla="*/ 463709512 w 209"/>
              <a:gd name="T5" fmla="*/ 282257071 h 201"/>
              <a:gd name="T6" fmla="*/ 443548237 w 209"/>
              <a:gd name="T7" fmla="*/ 362901920 h 201"/>
              <a:gd name="T8" fmla="*/ 322580491 w 209"/>
              <a:gd name="T9" fmla="*/ 463708081 h 201"/>
              <a:gd name="T10" fmla="*/ 302419217 w 209"/>
              <a:gd name="T11" fmla="*/ 483869293 h 201"/>
              <a:gd name="T12" fmla="*/ 262096668 w 209"/>
              <a:gd name="T13" fmla="*/ 483869293 h 201"/>
              <a:gd name="T14" fmla="*/ 181451520 w 209"/>
              <a:gd name="T15" fmla="*/ 504030506 h 201"/>
              <a:gd name="T16" fmla="*/ 100806397 w 209"/>
              <a:gd name="T17" fmla="*/ 504030506 h 201"/>
              <a:gd name="T18" fmla="*/ 80645123 w 209"/>
              <a:gd name="T19" fmla="*/ 483869293 h 201"/>
              <a:gd name="T20" fmla="*/ 60483848 w 209"/>
              <a:gd name="T21" fmla="*/ 443546869 h 201"/>
              <a:gd name="T22" fmla="*/ 60483848 w 209"/>
              <a:gd name="T23" fmla="*/ 403224345 h 201"/>
              <a:gd name="T24" fmla="*/ 20161281 w 209"/>
              <a:gd name="T25" fmla="*/ 282257071 h 201"/>
              <a:gd name="T26" fmla="*/ 20161281 w 209"/>
              <a:gd name="T27" fmla="*/ 241934647 h 201"/>
              <a:gd name="T28" fmla="*/ 40322561 w 209"/>
              <a:gd name="T29" fmla="*/ 262095859 h 201"/>
              <a:gd name="T30" fmla="*/ 80645123 w 209"/>
              <a:gd name="T31" fmla="*/ 262095859 h 201"/>
              <a:gd name="T32" fmla="*/ 120967697 w 209"/>
              <a:gd name="T33" fmla="*/ 241934647 h 201"/>
              <a:gd name="T34" fmla="*/ 141128971 w 209"/>
              <a:gd name="T35" fmla="*/ 141128536 h 201"/>
              <a:gd name="T36" fmla="*/ 141128971 w 209"/>
              <a:gd name="T37" fmla="*/ 201612172 h 201"/>
              <a:gd name="T38" fmla="*/ 181451520 w 209"/>
              <a:gd name="T39" fmla="*/ 181450960 h 201"/>
              <a:gd name="T40" fmla="*/ 241935393 w 209"/>
              <a:gd name="T41" fmla="*/ 141128536 h 201"/>
              <a:gd name="T42" fmla="*/ 282257942 w 209"/>
              <a:gd name="T43" fmla="*/ 141128536 h 201"/>
              <a:gd name="T44" fmla="*/ 302419217 w 209"/>
              <a:gd name="T45" fmla="*/ 100806086 h 201"/>
              <a:gd name="T46" fmla="*/ 342741766 w 209"/>
              <a:gd name="T47" fmla="*/ 60483662 h 201"/>
              <a:gd name="T48" fmla="*/ 383064315 w 209"/>
              <a:gd name="T49" fmla="*/ 20161218 h 201"/>
              <a:gd name="T50" fmla="*/ 423386963 w 209"/>
              <a:gd name="T51" fmla="*/ 0 h 201"/>
              <a:gd name="T52" fmla="*/ 463709512 w 209"/>
              <a:gd name="T53" fmla="*/ 0 h 201"/>
              <a:gd name="T54" fmla="*/ 483870786 w 209"/>
              <a:gd name="T55" fmla="*/ 40322437 h 201"/>
              <a:gd name="T56" fmla="*/ 483870786 w 209"/>
              <a:gd name="T57" fmla="*/ 100806086 h 201"/>
              <a:gd name="T58" fmla="*/ 483870786 w 209"/>
              <a:gd name="T59" fmla="*/ 141128536 h 201"/>
              <a:gd name="T60" fmla="*/ 463709512 w 209"/>
              <a:gd name="T61" fmla="*/ 181450960 h 201"/>
              <a:gd name="T62" fmla="*/ 504032061 w 209"/>
              <a:gd name="T63" fmla="*/ 201612172 h 20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09"/>
              <a:gd name="T97" fmla="*/ 0 h 201"/>
              <a:gd name="T98" fmla="*/ 209 w 209"/>
              <a:gd name="T99" fmla="*/ 201 h 20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09" h="201">
                <a:moveTo>
                  <a:pt x="200" y="72"/>
                </a:moveTo>
                <a:lnTo>
                  <a:pt x="208" y="72"/>
                </a:lnTo>
                <a:lnTo>
                  <a:pt x="208" y="96"/>
                </a:lnTo>
                <a:lnTo>
                  <a:pt x="200" y="96"/>
                </a:lnTo>
                <a:lnTo>
                  <a:pt x="200" y="104"/>
                </a:lnTo>
                <a:lnTo>
                  <a:pt x="184" y="112"/>
                </a:lnTo>
                <a:lnTo>
                  <a:pt x="176" y="136"/>
                </a:lnTo>
                <a:lnTo>
                  <a:pt x="176" y="144"/>
                </a:lnTo>
                <a:lnTo>
                  <a:pt x="168" y="152"/>
                </a:lnTo>
                <a:lnTo>
                  <a:pt x="128" y="184"/>
                </a:lnTo>
                <a:lnTo>
                  <a:pt x="120" y="184"/>
                </a:lnTo>
                <a:lnTo>
                  <a:pt x="120" y="192"/>
                </a:lnTo>
                <a:lnTo>
                  <a:pt x="112" y="192"/>
                </a:lnTo>
                <a:lnTo>
                  <a:pt x="104" y="192"/>
                </a:lnTo>
                <a:lnTo>
                  <a:pt x="80" y="192"/>
                </a:lnTo>
                <a:lnTo>
                  <a:pt x="72" y="200"/>
                </a:lnTo>
                <a:lnTo>
                  <a:pt x="56" y="192"/>
                </a:lnTo>
                <a:lnTo>
                  <a:pt x="40" y="200"/>
                </a:lnTo>
                <a:lnTo>
                  <a:pt x="32" y="200"/>
                </a:lnTo>
                <a:lnTo>
                  <a:pt x="32" y="192"/>
                </a:lnTo>
                <a:lnTo>
                  <a:pt x="24" y="200"/>
                </a:lnTo>
                <a:lnTo>
                  <a:pt x="24" y="176"/>
                </a:lnTo>
                <a:lnTo>
                  <a:pt x="16" y="176"/>
                </a:lnTo>
                <a:lnTo>
                  <a:pt x="24" y="160"/>
                </a:lnTo>
                <a:lnTo>
                  <a:pt x="16" y="136"/>
                </a:lnTo>
                <a:lnTo>
                  <a:pt x="8" y="112"/>
                </a:lnTo>
                <a:lnTo>
                  <a:pt x="0" y="104"/>
                </a:lnTo>
                <a:lnTo>
                  <a:pt x="8" y="96"/>
                </a:lnTo>
                <a:lnTo>
                  <a:pt x="16" y="96"/>
                </a:lnTo>
                <a:lnTo>
                  <a:pt x="16" y="104"/>
                </a:lnTo>
                <a:lnTo>
                  <a:pt x="24" y="104"/>
                </a:lnTo>
                <a:lnTo>
                  <a:pt x="32" y="104"/>
                </a:lnTo>
                <a:lnTo>
                  <a:pt x="40" y="104"/>
                </a:lnTo>
                <a:lnTo>
                  <a:pt x="48" y="96"/>
                </a:lnTo>
                <a:lnTo>
                  <a:pt x="48" y="48"/>
                </a:lnTo>
                <a:lnTo>
                  <a:pt x="56" y="56"/>
                </a:lnTo>
                <a:lnTo>
                  <a:pt x="56" y="72"/>
                </a:lnTo>
                <a:lnTo>
                  <a:pt x="56" y="80"/>
                </a:lnTo>
                <a:lnTo>
                  <a:pt x="64" y="72"/>
                </a:lnTo>
                <a:lnTo>
                  <a:pt x="72" y="72"/>
                </a:lnTo>
                <a:lnTo>
                  <a:pt x="88" y="56"/>
                </a:lnTo>
                <a:lnTo>
                  <a:pt x="96" y="56"/>
                </a:lnTo>
                <a:lnTo>
                  <a:pt x="104" y="56"/>
                </a:lnTo>
                <a:lnTo>
                  <a:pt x="112" y="56"/>
                </a:lnTo>
                <a:lnTo>
                  <a:pt x="120" y="56"/>
                </a:lnTo>
                <a:lnTo>
                  <a:pt x="120" y="40"/>
                </a:lnTo>
                <a:lnTo>
                  <a:pt x="128" y="32"/>
                </a:lnTo>
                <a:lnTo>
                  <a:pt x="136" y="24"/>
                </a:lnTo>
                <a:lnTo>
                  <a:pt x="144" y="16"/>
                </a:lnTo>
                <a:lnTo>
                  <a:pt x="152" y="8"/>
                </a:lnTo>
                <a:lnTo>
                  <a:pt x="160" y="8"/>
                </a:lnTo>
                <a:lnTo>
                  <a:pt x="168" y="0"/>
                </a:lnTo>
                <a:lnTo>
                  <a:pt x="176" y="0"/>
                </a:lnTo>
                <a:lnTo>
                  <a:pt x="184" y="0"/>
                </a:lnTo>
                <a:lnTo>
                  <a:pt x="192" y="0"/>
                </a:lnTo>
                <a:lnTo>
                  <a:pt x="192" y="16"/>
                </a:lnTo>
                <a:lnTo>
                  <a:pt x="192" y="32"/>
                </a:lnTo>
                <a:lnTo>
                  <a:pt x="192" y="40"/>
                </a:lnTo>
                <a:lnTo>
                  <a:pt x="192" y="48"/>
                </a:lnTo>
                <a:lnTo>
                  <a:pt x="192" y="56"/>
                </a:lnTo>
                <a:lnTo>
                  <a:pt x="184" y="64"/>
                </a:lnTo>
                <a:lnTo>
                  <a:pt x="184" y="72"/>
                </a:lnTo>
                <a:lnTo>
                  <a:pt x="192" y="72"/>
                </a:lnTo>
                <a:lnTo>
                  <a:pt x="200" y="80"/>
                </a:lnTo>
                <a:lnTo>
                  <a:pt x="200" y="72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96" name="Freeform 500"/>
          <p:cNvSpPr>
            <a:spLocks/>
          </p:cNvSpPr>
          <p:nvPr/>
        </p:nvSpPr>
        <p:spPr bwMode="auto">
          <a:xfrm>
            <a:off x="7391400" y="4233863"/>
            <a:ext cx="14288" cy="26987"/>
          </a:xfrm>
          <a:custGeom>
            <a:avLst/>
            <a:gdLst>
              <a:gd name="T0" fmla="*/ 0 w 9"/>
              <a:gd name="T1" fmla="*/ 0 h 17"/>
              <a:gd name="T2" fmla="*/ 0 w 9"/>
              <a:gd name="T3" fmla="*/ 20160874 h 17"/>
              <a:gd name="T4" fmla="*/ 20161953 w 9"/>
              <a:gd name="T5" fmla="*/ 40321747 h 17"/>
              <a:gd name="T6" fmla="*/ 0 w 9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7"/>
              <a:gd name="T14" fmla="*/ 9 w 9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7">
                <a:moveTo>
                  <a:pt x="0" y="0"/>
                </a:moveTo>
                <a:lnTo>
                  <a:pt x="0" y="8"/>
                </a:lnTo>
                <a:lnTo>
                  <a:pt x="8" y="16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97" name="Freeform 501"/>
          <p:cNvSpPr>
            <a:spLocks/>
          </p:cNvSpPr>
          <p:nvPr/>
        </p:nvSpPr>
        <p:spPr bwMode="auto">
          <a:xfrm>
            <a:off x="7429500" y="4259263"/>
            <a:ext cx="26988" cy="26987"/>
          </a:xfrm>
          <a:custGeom>
            <a:avLst/>
            <a:gdLst>
              <a:gd name="T0" fmla="*/ 0 w 17"/>
              <a:gd name="T1" fmla="*/ 0 h 17"/>
              <a:gd name="T2" fmla="*/ 20161621 w 17"/>
              <a:gd name="T3" fmla="*/ 40321747 h 17"/>
              <a:gd name="T4" fmla="*/ 40323241 w 17"/>
              <a:gd name="T5" fmla="*/ 40321747 h 17"/>
              <a:gd name="T6" fmla="*/ 20161621 w 17"/>
              <a:gd name="T7" fmla="*/ 0 h 17"/>
              <a:gd name="T8" fmla="*/ 0 w 17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7"/>
              <a:gd name="T17" fmla="*/ 17 w 17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7">
                <a:moveTo>
                  <a:pt x="0" y="0"/>
                </a:moveTo>
                <a:lnTo>
                  <a:pt x="8" y="16"/>
                </a:lnTo>
                <a:lnTo>
                  <a:pt x="16" y="16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98" name="Rectangle 502"/>
          <p:cNvSpPr>
            <a:spLocks noChangeArrowheads="1"/>
          </p:cNvSpPr>
          <p:nvPr/>
        </p:nvSpPr>
        <p:spPr bwMode="auto">
          <a:xfrm>
            <a:off x="7404100" y="4271963"/>
            <a:ext cx="12700" cy="12700"/>
          </a:xfrm>
          <a:prstGeom prst="rect">
            <a:avLst/>
          </a:prstGeom>
          <a:solidFill>
            <a:srgbClr val="FF983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599" name="Freeform 503"/>
          <p:cNvSpPr>
            <a:spLocks/>
          </p:cNvSpPr>
          <p:nvPr/>
        </p:nvSpPr>
        <p:spPr bwMode="auto">
          <a:xfrm>
            <a:off x="7467600" y="4284663"/>
            <a:ext cx="14288" cy="26987"/>
          </a:xfrm>
          <a:custGeom>
            <a:avLst/>
            <a:gdLst>
              <a:gd name="T0" fmla="*/ 0 w 9"/>
              <a:gd name="T1" fmla="*/ 0 h 17"/>
              <a:gd name="T2" fmla="*/ 20161953 w 9"/>
              <a:gd name="T3" fmla="*/ 20160874 h 17"/>
              <a:gd name="T4" fmla="*/ 20161953 w 9"/>
              <a:gd name="T5" fmla="*/ 40321747 h 17"/>
              <a:gd name="T6" fmla="*/ 20161953 w 9"/>
              <a:gd name="T7" fmla="*/ 20160874 h 17"/>
              <a:gd name="T8" fmla="*/ 20161953 w 9"/>
              <a:gd name="T9" fmla="*/ 0 h 17"/>
              <a:gd name="T10" fmla="*/ 0 w 9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"/>
              <a:gd name="T19" fmla="*/ 0 h 17"/>
              <a:gd name="T20" fmla="*/ 9 w 9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" h="17">
                <a:moveTo>
                  <a:pt x="0" y="0"/>
                </a:moveTo>
                <a:lnTo>
                  <a:pt x="8" y="8"/>
                </a:lnTo>
                <a:lnTo>
                  <a:pt x="8" y="16"/>
                </a:ln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0" name="Freeform 504"/>
          <p:cNvSpPr>
            <a:spLocks/>
          </p:cNvSpPr>
          <p:nvPr/>
        </p:nvSpPr>
        <p:spPr bwMode="auto">
          <a:xfrm>
            <a:off x="7454900" y="4310063"/>
            <a:ext cx="14288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1953 w 9"/>
              <a:gd name="T5" fmla="*/ 0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1" name="Rectangle 505"/>
          <p:cNvSpPr>
            <a:spLocks noChangeArrowheads="1"/>
          </p:cNvSpPr>
          <p:nvPr/>
        </p:nvSpPr>
        <p:spPr bwMode="auto">
          <a:xfrm>
            <a:off x="7480300" y="4335463"/>
            <a:ext cx="12700" cy="0"/>
          </a:xfrm>
          <a:prstGeom prst="rect">
            <a:avLst/>
          </a:prstGeom>
          <a:solidFill>
            <a:srgbClr val="FF983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602" name="Freeform 506"/>
          <p:cNvSpPr>
            <a:spLocks/>
          </p:cNvSpPr>
          <p:nvPr/>
        </p:nvSpPr>
        <p:spPr bwMode="auto">
          <a:xfrm>
            <a:off x="4724400" y="2798763"/>
            <a:ext cx="179388" cy="141287"/>
          </a:xfrm>
          <a:custGeom>
            <a:avLst/>
            <a:gdLst>
              <a:gd name="T0" fmla="*/ 181451756 w 113"/>
              <a:gd name="T1" fmla="*/ 0 h 89"/>
              <a:gd name="T2" fmla="*/ 161290456 w 113"/>
              <a:gd name="T3" fmla="*/ 20161178 h 89"/>
              <a:gd name="T4" fmla="*/ 141129155 w 113"/>
              <a:gd name="T5" fmla="*/ 40322356 h 89"/>
              <a:gd name="T6" fmla="*/ 120967854 w 113"/>
              <a:gd name="T7" fmla="*/ 40322356 h 89"/>
              <a:gd name="T8" fmla="*/ 100806529 w 113"/>
              <a:gd name="T9" fmla="*/ 20161178 h 89"/>
              <a:gd name="T10" fmla="*/ 80645228 w 113"/>
              <a:gd name="T11" fmla="*/ 20161178 h 89"/>
              <a:gd name="T12" fmla="*/ 80645228 w 113"/>
              <a:gd name="T13" fmla="*/ 40322356 h 89"/>
              <a:gd name="T14" fmla="*/ 60483927 w 113"/>
              <a:gd name="T15" fmla="*/ 60483540 h 89"/>
              <a:gd name="T16" fmla="*/ 40322614 w 113"/>
              <a:gd name="T17" fmla="*/ 120967080 h 89"/>
              <a:gd name="T18" fmla="*/ 20161307 w 113"/>
              <a:gd name="T19" fmla="*/ 141128252 h 89"/>
              <a:gd name="T20" fmla="*/ 0 w 113"/>
              <a:gd name="T21" fmla="*/ 141128252 h 89"/>
              <a:gd name="T22" fmla="*/ 20161307 w 113"/>
              <a:gd name="T23" fmla="*/ 161289424 h 89"/>
              <a:gd name="T24" fmla="*/ 40322614 w 113"/>
              <a:gd name="T25" fmla="*/ 181450595 h 89"/>
              <a:gd name="T26" fmla="*/ 40322614 w 113"/>
              <a:gd name="T27" fmla="*/ 161289424 h 89"/>
              <a:gd name="T28" fmla="*/ 80645228 w 113"/>
              <a:gd name="T29" fmla="*/ 181450595 h 89"/>
              <a:gd name="T30" fmla="*/ 60483927 w 113"/>
              <a:gd name="T31" fmla="*/ 181450595 h 89"/>
              <a:gd name="T32" fmla="*/ 60483927 w 113"/>
              <a:gd name="T33" fmla="*/ 201611767 h 89"/>
              <a:gd name="T34" fmla="*/ 80645228 w 113"/>
              <a:gd name="T35" fmla="*/ 201611767 h 89"/>
              <a:gd name="T36" fmla="*/ 100806529 w 113"/>
              <a:gd name="T37" fmla="*/ 201611767 h 89"/>
              <a:gd name="T38" fmla="*/ 100806529 w 113"/>
              <a:gd name="T39" fmla="*/ 221772988 h 89"/>
              <a:gd name="T40" fmla="*/ 120967854 w 113"/>
              <a:gd name="T41" fmla="*/ 221772988 h 89"/>
              <a:gd name="T42" fmla="*/ 141129155 w 113"/>
              <a:gd name="T43" fmla="*/ 221772988 h 89"/>
              <a:gd name="T44" fmla="*/ 161290456 w 113"/>
              <a:gd name="T45" fmla="*/ 201611767 h 89"/>
              <a:gd name="T46" fmla="*/ 181451756 w 113"/>
              <a:gd name="T47" fmla="*/ 201611767 h 89"/>
              <a:gd name="T48" fmla="*/ 201613057 w 113"/>
              <a:gd name="T49" fmla="*/ 201611767 h 89"/>
              <a:gd name="T50" fmla="*/ 221774407 w 113"/>
              <a:gd name="T51" fmla="*/ 201611767 h 89"/>
              <a:gd name="T52" fmla="*/ 241935708 w 113"/>
              <a:gd name="T53" fmla="*/ 201611767 h 89"/>
              <a:gd name="T54" fmla="*/ 241935708 w 113"/>
              <a:gd name="T55" fmla="*/ 221772988 h 89"/>
              <a:gd name="T56" fmla="*/ 262097009 w 113"/>
              <a:gd name="T57" fmla="*/ 201611767 h 89"/>
              <a:gd name="T58" fmla="*/ 241935708 w 113"/>
              <a:gd name="T59" fmla="*/ 201611767 h 89"/>
              <a:gd name="T60" fmla="*/ 262097009 w 113"/>
              <a:gd name="T61" fmla="*/ 201611767 h 89"/>
              <a:gd name="T62" fmla="*/ 262097009 w 113"/>
              <a:gd name="T63" fmla="*/ 161289424 h 89"/>
              <a:gd name="T64" fmla="*/ 282258310 w 113"/>
              <a:gd name="T65" fmla="*/ 161289424 h 89"/>
              <a:gd name="T66" fmla="*/ 282258310 w 113"/>
              <a:gd name="T67" fmla="*/ 141128252 h 89"/>
              <a:gd name="T68" fmla="*/ 262097009 w 113"/>
              <a:gd name="T69" fmla="*/ 141128252 h 89"/>
              <a:gd name="T70" fmla="*/ 241935708 w 113"/>
              <a:gd name="T71" fmla="*/ 141128252 h 89"/>
              <a:gd name="T72" fmla="*/ 221774407 w 113"/>
              <a:gd name="T73" fmla="*/ 120967080 h 89"/>
              <a:gd name="T74" fmla="*/ 221774407 w 113"/>
              <a:gd name="T75" fmla="*/ 100805883 h 89"/>
              <a:gd name="T76" fmla="*/ 221774407 w 113"/>
              <a:gd name="T77" fmla="*/ 80644712 h 89"/>
              <a:gd name="T78" fmla="*/ 221774407 w 113"/>
              <a:gd name="T79" fmla="*/ 60483540 h 89"/>
              <a:gd name="T80" fmla="*/ 201613057 w 113"/>
              <a:gd name="T81" fmla="*/ 20161178 h 89"/>
              <a:gd name="T82" fmla="*/ 181451756 w 113"/>
              <a:gd name="T83" fmla="*/ 0 h 8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3"/>
              <a:gd name="T127" fmla="*/ 0 h 89"/>
              <a:gd name="T128" fmla="*/ 113 w 113"/>
              <a:gd name="T129" fmla="*/ 89 h 8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3" h="89">
                <a:moveTo>
                  <a:pt x="72" y="0"/>
                </a:moveTo>
                <a:lnTo>
                  <a:pt x="64" y="8"/>
                </a:lnTo>
                <a:lnTo>
                  <a:pt x="56" y="16"/>
                </a:lnTo>
                <a:lnTo>
                  <a:pt x="48" y="16"/>
                </a:lnTo>
                <a:lnTo>
                  <a:pt x="40" y="8"/>
                </a:lnTo>
                <a:lnTo>
                  <a:pt x="32" y="8"/>
                </a:lnTo>
                <a:lnTo>
                  <a:pt x="32" y="16"/>
                </a:lnTo>
                <a:lnTo>
                  <a:pt x="24" y="24"/>
                </a:lnTo>
                <a:lnTo>
                  <a:pt x="16" y="48"/>
                </a:lnTo>
                <a:lnTo>
                  <a:pt x="8" y="56"/>
                </a:lnTo>
                <a:lnTo>
                  <a:pt x="0" y="56"/>
                </a:lnTo>
                <a:lnTo>
                  <a:pt x="8" y="64"/>
                </a:lnTo>
                <a:lnTo>
                  <a:pt x="16" y="72"/>
                </a:lnTo>
                <a:lnTo>
                  <a:pt x="16" y="64"/>
                </a:lnTo>
                <a:lnTo>
                  <a:pt x="32" y="72"/>
                </a:lnTo>
                <a:lnTo>
                  <a:pt x="24" y="72"/>
                </a:lnTo>
                <a:lnTo>
                  <a:pt x="24" y="80"/>
                </a:lnTo>
                <a:lnTo>
                  <a:pt x="32" y="80"/>
                </a:lnTo>
                <a:lnTo>
                  <a:pt x="40" y="80"/>
                </a:lnTo>
                <a:lnTo>
                  <a:pt x="40" y="88"/>
                </a:lnTo>
                <a:lnTo>
                  <a:pt x="48" y="88"/>
                </a:lnTo>
                <a:lnTo>
                  <a:pt x="56" y="88"/>
                </a:lnTo>
                <a:lnTo>
                  <a:pt x="64" y="80"/>
                </a:lnTo>
                <a:lnTo>
                  <a:pt x="72" y="80"/>
                </a:lnTo>
                <a:lnTo>
                  <a:pt x="80" y="80"/>
                </a:lnTo>
                <a:lnTo>
                  <a:pt x="88" y="80"/>
                </a:lnTo>
                <a:lnTo>
                  <a:pt x="96" y="80"/>
                </a:lnTo>
                <a:lnTo>
                  <a:pt x="96" y="88"/>
                </a:lnTo>
                <a:lnTo>
                  <a:pt x="104" y="80"/>
                </a:lnTo>
                <a:lnTo>
                  <a:pt x="96" y="80"/>
                </a:lnTo>
                <a:lnTo>
                  <a:pt x="104" y="80"/>
                </a:lnTo>
                <a:lnTo>
                  <a:pt x="104" y="64"/>
                </a:lnTo>
                <a:lnTo>
                  <a:pt x="112" y="64"/>
                </a:lnTo>
                <a:lnTo>
                  <a:pt x="112" y="56"/>
                </a:lnTo>
                <a:lnTo>
                  <a:pt x="104" y="56"/>
                </a:lnTo>
                <a:lnTo>
                  <a:pt x="96" y="56"/>
                </a:lnTo>
                <a:lnTo>
                  <a:pt x="88" y="48"/>
                </a:lnTo>
                <a:lnTo>
                  <a:pt x="88" y="40"/>
                </a:lnTo>
                <a:lnTo>
                  <a:pt x="88" y="32"/>
                </a:lnTo>
                <a:lnTo>
                  <a:pt x="88" y="24"/>
                </a:lnTo>
                <a:lnTo>
                  <a:pt x="80" y="8"/>
                </a:lnTo>
                <a:lnTo>
                  <a:pt x="72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3" name="Freeform 507"/>
          <p:cNvSpPr>
            <a:spLocks/>
          </p:cNvSpPr>
          <p:nvPr/>
        </p:nvSpPr>
        <p:spPr bwMode="auto">
          <a:xfrm>
            <a:off x="4127500" y="2989263"/>
            <a:ext cx="52388" cy="128587"/>
          </a:xfrm>
          <a:custGeom>
            <a:avLst/>
            <a:gdLst>
              <a:gd name="T0" fmla="*/ 0 w 33"/>
              <a:gd name="T1" fmla="*/ 0 h 81"/>
              <a:gd name="T2" fmla="*/ 20161439 w 33"/>
              <a:gd name="T3" fmla="*/ 0 h 81"/>
              <a:gd name="T4" fmla="*/ 40322879 w 33"/>
              <a:gd name="T5" fmla="*/ 0 h 81"/>
              <a:gd name="T6" fmla="*/ 60484324 w 33"/>
              <a:gd name="T7" fmla="*/ 0 h 81"/>
              <a:gd name="T8" fmla="*/ 80645757 w 33"/>
              <a:gd name="T9" fmla="*/ 0 h 81"/>
              <a:gd name="T10" fmla="*/ 80645757 w 33"/>
              <a:gd name="T11" fmla="*/ 20161170 h 81"/>
              <a:gd name="T12" fmla="*/ 60484324 w 33"/>
              <a:gd name="T13" fmla="*/ 40322340 h 81"/>
              <a:gd name="T14" fmla="*/ 60484324 w 33"/>
              <a:gd name="T15" fmla="*/ 80644681 h 81"/>
              <a:gd name="T16" fmla="*/ 60484324 w 33"/>
              <a:gd name="T17" fmla="*/ 100805845 h 81"/>
              <a:gd name="T18" fmla="*/ 60484324 w 33"/>
              <a:gd name="T19" fmla="*/ 120967034 h 81"/>
              <a:gd name="T20" fmla="*/ 60484324 w 33"/>
              <a:gd name="T21" fmla="*/ 141128198 h 81"/>
              <a:gd name="T22" fmla="*/ 60484324 w 33"/>
              <a:gd name="T23" fmla="*/ 161289362 h 81"/>
              <a:gd name="T24" fmla="*/ 60484324 w 33"/>
              <a:gd name="T25" fmla="*/ 181450526 h 81"/>
              <a:gd name="T26" fmla="*/ 60484324 w 33"/>
              <a:gd name="T27" fmla="*/ 201611690 h 81"/>
              <a:gd name="T28" fmla="*/ 0 w 33"/>
              <a:gd name="T29" fmla="*/ 201611690 h 81"/>
              <a:gd name="T30" fmla="*/ 0 w 33"/>
              <a:gd name="T31" fmla="*/ 161289362 h 81"/>
              <a:gd name="T32" fmla="*/ 0 w 33"/>
              <a:gd name="T33" fmla="*/ 141128198 h 81"/>
              <a:gd name="T34" fmla="*/ 0 w 33"/>
              <a:gd name="T35" fmla="*/ 100805845 h 81"/>
              <a:gd name="T36" fmla="*/ 0 w 33"/>
              <a:gd name="T37" fmla="*/ 60483517 h 81"/>
              <a:gd name="T38" fmla="*/ 20161439 w 33"/>
              <a:gd name="T39" fmla="*/ 60483517 h 81"/>
              <a:gd name="T40" fmla="*/ 0 w 33"/>
              <a:gd name="T41" fmla="*/ 0 h 8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81"/>
              <a:gd name="T65" fmla="*/ 33 w 33"/>
              <a:gd name="T66" fmla="*/ 81 h 8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81">
                <a:moveTo>
                  <a:pt x="0" y="0"/>
                </a:moveTo>
                <a:lnTo>
                  <a:pt x="8" y="0"/>
                </a:lnTo>
                <a:lnTo>
                  <a:pt x="16" y="0"/>
                </a:lnTo>
                <a:lnTo>
                  <a:pt x="24" y="0"/>
                </a:lnTo>
                <a:lnTo>
                  <a:pt x="32" y="0"/>
                </a:lnTo>
                <a:lnTo>
                  <a:pt x="32" y="8"/>
                </a:lnTo>
                <a:lnTo>
                  <a:pt x="24" y="16"/>
                </a:lnTo>
                <a:lnTo>
                  <a:pt x="24" y="32"/>
                </a:lnTo>
                <a:lnTo>
                  <a:pt x="24" y="40"/>
                </a:lnTo>
                <a:lnTo>
                  <a:pt x="24" y="48"/>
                </a:lnTo>
                <a:lnTo>
                  <a:pt x="24" y="56"/>
                </a:lnTo>
                <a:lnTo>
                  <a:pt x="24" y="64"/>
                </a:lnTo>
                <a:lnTo>
                  <a:pt x="24" y="72"/>
                </a:lnTo>
                <a:lnTo>
                  <a:pt x="24" y="80"/>
                </a:lnTo>
                <a:lnTo>
                  <a:pt x="0" y="80"/>
                </a:lnTo>
                <a:lnTo>
                  <a:pt x="0" y="64"/>
                </a:lnTo>
                <a:lnTo>
                  <a:pt x="0" y="56"/>
                </a:lnTo>
                <a:lnTo>
                  <a:pt x="0" y="40"/>
                </a:lnTo>
                <a:lnTo>
                  <a:pt x="0" y="24"/>
                </a:lnTo>
                <a:lnTo>
                  <a:pt x="8" y="24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4" name="Freeform 508"/>
          <p:cNvSpPr>
            <a:spLocks/>
          </p:cNvSpPr>
          <p:nvPr/>
        </p:nvSpPr>
        <p:spPr bwMode="auto">
          <a:xfrm>
            <a:off x="4584700" y="2620963"/>
            <a:ext cx="217488" cy="179387"/>
          </a:xfrm>
          <a:custGeom>
            <a:avLst/>
            <a:gdLst>
              <a:gd name="T0" fmla="*/ 181451636 w 137"/>
              <a:gd name="T1" fmla="*/ 0 h 113"/>
              <a:gd name="T2" fmla="*/ 221774260 w 137"/>
              <a:gd name="T3" fmla="*/ 20161195 h 113"/>
              <a:gd name="T4" fmla="*/ 262096835 w 137"/>
              <a:gd name="T5" fmla="*/ 40322389 h 113"/>
              <a:gd name="T6" fmla="*/ 282258122 w 137"/>
              <a:gd name="T7" fmla="*/ 40322389 h 113"/>
              <a:gd name="T8" fmla="*/ 282258122 w 137"/>
              <a:gd name="T9" fmla="*/ 20161195 h 113"/>
              <a:gd name="T10" fmla="*/ 322580697 w 137"/>
              <a:gd name="T11" fmla="*/ 40322389 h 113"/>
              <a:gd name="T12" fmla="*/ 342741984 w 137"/>
              <a:gd name="T13" fmla="*/ 40322389 h 113"/>
              <a:gd name="T14" fmla="*/ 342741984 w 137"/>
              <a:gd name="T15" fmla="*/ 60483590 h 113"/>
              <a:gd name="T16" fmla="*/ 342741984 w 137"/>
              <a:gd name="T17" fmla="*/ 100805967 h 113"/>
              <a:gd name="T18" fmla="*/ 342741984 w 137"/>
              <a:gd name="T19" fmla="*/ 120967180 h 113"/>
              <a:gd name="T20" fmla="*/ 342741984 w 137"/>
              <a:gd name="T21" fmla="*/ 141128368 h 113"/>
              <a:gd name="T22" fmla="*/ 342741984 w 137"/>
              <a:gd name="T23" fmla="*/ 161289556 h 113"/>
              <a:gd name="T24" fmla="*/ 322580697 w 137"/>
              <a:gd name="T25" fmla="*/ 181450745 h 113"/>
              <a:gd name="T26" fmla="*/ 342741984 w 137"/>
              <a:gd name="T27" fmla="*/ 201611933 h 113"/>
              <a:gd name="T28" fmla="*/ 342741984 w 137"/>
              <a:gd name="T29" fmla="*/ 221773171 h 113"/>
              <a:gd name="T30" fmla="*/ 322580697 w 137"/>
              <a:gd name="T31" fmla="*/ 241934360 h 113"/>
              <a:gd name="T32" fmla="*/ 322580697 w 137"/>
              <a:gd name="T33" fmla="*/ 262095548 h 113"/>
              <a:gd name="T34" fmla="*/ 302419410 w 137"/>
              <a:gd name="T35" fmla="*/ 282256736 h 113"/>
              <a:gd name="T36" fmla="*/ 302419410 w 137"/>
              <a:gd name="T37" fmla="*/ 262095548 h 113"/>
              <a:gd name="T38" fmla="*/ 282258122 w 137"/>
              <a:gd name="T39" fmla="*/ 241934360 h 113"/>
              <a:gd name="T40" fmla="*/ 262096835 w 137"/>
              <a:gd name="T41" fmla="*/ 221773171 h 113"/>
              <a:gd name="T42" fmla="*/ 221774260 w 137"/>
              <a:gd name="T43" fmla="*/ 241934360 h 113"/>
              <a:gd name="T44" fmla="*/ 201612923 w 137"/>
              <a:gd name="T45" fmla="*/ 241934360 h 113"/>
              <a:gd name="T46" fmla="*/ 181451636 w 137"/>
              <a:gd name="T47" fmla="*/ 241934360 h 113"/>
              <a:gd name="T48" fmla="*/ 161290349 w 137"/>
              <a:gd name="T49" fmla="*/ 241934360 h 113"/>
              <a:gd name="T50" fmla="*/ 141129061 w 137"/>
              <a:gd name="T51" fmla="*/ 241934360 h 113"/>
              <a:gd name="T52" fmla="*/ 141129061 w 137"/>
              <a:gd name="T53" fmla="*/ 221773171 h 113"/>
              <a:gd name="T54" fmla="*/ 120967774 w 137"/>
              <a:gd name="T55" fmla="*/ 221773171 h 113"/>
              <a:gd name="T56" fmla="*/ 100806462 w 137"/>
              <a:gd name="T57" fmla="*/ 201611933 h 113"/>
              <a:gd name="T58" fmla="*/ 80645174 w 137"/>
              <a:gd name="T59" fmla="*/ 201611933 h 113"/>
              <a:gd name="T60" fmla="*/ 60483887 w 137"/>
              <a:gd name="T61" fmla="*/ 181450745 h 113"/>
              <a:gd name="T62" fmla="*/ 40322587 w 137"/>
              <a:gd name="T63" fmla="*/ 181450745 h 113"/>
              <a:gd name="T64" fmla="*/ 20161294 w 137"/>
              <a:gd name="T65" fmla="*/ 161289556 h 113"/>
              <a:gd name="T66" fmla="*/ 20161294 w 137"/>
              <a:gd name="T67" fmla="*/ 120967180 h 113"/>
              <a:gd name="T68" fmla="*/ 20161294 w 137"/>
              <a:gd name="T69" fmla="*/ 100805967 h 113"/>
              <a:gd name="T70" fmla="*/ 20161294 w 137"/>
              <a:gd name="T71" fmla="*/ 80644778 h 113"/>
              <a:gd name="T72" fmla="*/ 0 w 137"/>
              <a:gd name="T73" fmla="*/ 60483590 h 113"/>
              <a:gd name="T74" fmla="*/ 0 w 137"/>
              <a:gd name="T75" fmla="*/ 40322389 h 113"/>
              <a:gd name="T76" fmla="*/ 20161294 w 137"/>
              <a:gd name="T77" fmla="*/ 40322389 h 113"/>
              <a:gd name="T78" fmla="*/ 120967774 w 137"/>
              <a:gd name="T79" fmla="*/ 0 h 113"/>
              <a:gd name="T80" fmla="*/ 141129061 w 137"/>
              <a:gd name="T81" fmla="*/ 0 h 113"/>
              <a:gd name="T82" fmla="*/ 141129061 w 137"/>
              <a:gd name="T83" fmla="*/ 20161195 h 113"/>
              <a:gd name="T84" fmla="*/ 161290349 w 137"/>
              <a:gd name="T85" fmla="*/ 20161195 h 113"/>
              <a:gd name="T86" fmla="*/ 161290349 w 137"/>
              <a:gd name="T87" fmla="*/ 0 h 113"/>
              <a:gd name="T88" fmla="*/ 181451636 w 137"/>
              <a:gd name="T89" fmla="*/ 20161195 h 113"/>
              <a:gd name="T90" fmla="*/ 181451636 w 137"/>
              <a:gd name="T91" fmla="*/ 0 h 11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37"/>
              <a:gd name="T139" fmla="*/ 0 h 113"/>
              <a:gd name="T140" fmla="*/ 137 w 137"/>
              <a:gd name="T141" fmla="*/ 113 h 11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37" h="113">
                <a:moveTo>
                  <a:pt x="72" y="0"/>
                </a:moveTo>
                <a:lnTo>
                  <a:pt x="88" y="8"/>
                </a:lnTo>
                <a:lnTo>
                  <a:pt x="104" y="16"/>
                </a:lnTo>
                <a:lnTo>
                  <a:pt x="112" y="16"/>
                </a:lnTo>
                <a:lnTo>
                  <a:pt x="112" y="8"/>
                </a:lnTo>
                <a:lnTo>
                  <a:pt x="128" y="16"/>
                </a:lnTo>
                <a:lnTo>
                  <a:pt x="136" y="16"/>
                </a:lnTo>
                <a:lnTo>
                  <a:pt x="136" y="24"/>
                </a:lnTo>
                <a:lnTo>
                  <a:pt x="136" y="40"/>
                </a:lnTo>
                <a:lnTo>
                  <a:pt x="136" y="48"/>
                </a:lnTo>
                <a:lnTo>
                  <a:pt x="136" y="56"/>
                </a:lnTo>
                <a:lnTo>
                  <a:pt x="136" y="64"/>
                </a:lnTo>
                <a:lnTo>
                  <a:pt x="128" y="72"/>
                </a:lnTo>
                <a:lnTo>
                  <a:pt x="136" y="80"/>
                </a:lnTo>
                <a:lnTo>
                  <a:pt x="136" y="88"/>
                </a:lnTo>
                <a:lnTo>
                  <a:pt x="128" y="96"/>
                </a:lnTo>
                <a:lnTo>
                  <a:pt x="128" y="104"/>
                </a:lnTo>
                <a:lnTo>
                  <a:pt x="120" y="112"/>
                </a:lnTo>
                <a:lnTo>
                  <a:pt x="120" y="104"/>
                </a:lnTo>
                <a:lnTo>
                  <a:pt x="112" y="96"/>
                </a:lnTo>
                <a:lnTo>
                  <a:pt x="104" y="88"/>
                </a:lnTo>
                <a:lnTo>
                  <a:pt x="88" y="96"/>
                </a:lnTo>
                <a:lnTo>
                  <a:pt x="80" y="96"/>
                </a:lnTo>
                <a:lnTo>
                  <a:pt x="72" y="96"/>
                </a:lnTo>
                <a:lnTo>
                  <a:pt x="64" y="96"/>
                </a:lnTo>
                <a:lnTo>
                  <a:pt x="56" y="96"/>
                </a:lnTo>
                <a:lnTo>
                  <a:pt x="56" y="88"/>
                </a:lnTo>
                <a:lnTo>
                  <a:pt x="48" y="88"/>
                </a:lnTo>
                <a:lnTo>
                  <a:pt x="40" y="80"/>
                </a:lnTo>
                <a:lnTo>
                  <a:pt x="32" y="80"/>
                </a:lnTo>
                <a:lnTo>
                  <a:pt x="24" y="72"/>
                </a:lnTo>
                <a:lnTo>
                  <a:pt x="16" y="72"/>
                </a:lnTo>
                <a:lnTo>
                  <a:pt x="8" y="64"/>
                </a:lnTo>
                <a:lnTo>
                  <a:pt x="8" y="48"/>
                </a:lnTo>
                <a:lnTo>
                  <a:pt x="8" y="40"/>
                </a:lnTo>
                <a:lnTo>
                  <a:pt x="8" y="32"/>
                </a:lnTo>
                <a:lnTo>
                  <a:pt x="0" y="24"/>
                </a:lnTo>
                <a:lnTo>
                  <a:pt x="0" y="16"/>
                </a:lnTo>
                <a:lnTo>
                  <a:pt x="8" y="16"/>
                </a:lnTo>
                <a:lnTo>
                  <a:pt x="48" y="0"/>
                </a:lnTo>
                <a:lnTo>
                  <a:pt x="56" y="0"/>
                </a:lnTo>
                <a:lnTo>
                  <a:pt x="56" y="8"/>
                </a:lnTo>
                <a:lnTo>
                  <a:pt x="64" y="8"/>
                </a:lnTo>
                <a:lnTo>
                  <a:pt x="64" y="0"/>
                </a:lnTo>
                <a:lnTo>
                  <a:pt x="72" y="8"/>
                </a:lnTo>
                <a:lnTo>
                  <a:pt x="72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5" name="Freeform 509"/>
          <p:cNvSpPr>
            <a:spLocks/>
          </p:cNvSpPr>
          <p:nvPr/>
        </p:nvSpPr>
        <p:spPr bwMode="auto">
          <a:xfrm>
            <a:off x="2692400" y="4068763"/>
            <a:ext cx="242888" cy="446087"/>
          </a:xfrm>
          <a:custGeom>
            <a:avLst/>
            <a:gdLst>
              <a:gd name="T0" fmla="*/ 161290317 w 153"/>
              <a:gd name="T1" fmla="*/ 20161225 h 281"/>
              <a:gd name="T2" fmla="*/ 181451601 w 153"/>
              <a:gd name="T3" fmla="*/ 40322450 h 281"/>
              <a:gd name="T4" fmla="*/ 161290317 w 153"/>
              <a:gd name="T5" fmla="*/ 100806118 h 281"/>
              <a:gd name="T6" fmla="*/ 100806442 w 153"/>
              <a:gd name="T7" fmla="*/ 141128580 h 281"/>
              <a:gd name="T8" fmla="*/ 60483875 w 153"/>
              <a:gd name="T9" fmla="*/ 201612236 h 281"/>
              <a:gd name="T10" fmla="*/ 40322579 w 153"/>
              <a:gd name="T11" fmla="*/ 161289799 h 281"/>
              <a:gd name="T12" fmla="*/ 20161290 w 153"/>
              <a:gd name="T13" fmla="*/ 161289799 h 281"/>
              <a:gd name="T14" fmla="*/ 20161290 w 153"/>
              <a:gd name="T15" fmla="*/ 141128580 h 281"/>
              <a:gd name="T16" fmla="*/ 20161290 w 153"/>
              <a:gd name="T17" fmla="*/ 201612236 h 281"/>
              <a:gd name="T18" fmla="*/ 20161290 w 153"/>
              <a:gd name="T19" fmla="*/ 241934723 h 281"/>
              <a:gd name="T20" fmla="*/ 60483875 w 153"/>
              <a:gd name="T21" fmla="*/ 282257160 h 281"/>
              <a:gd name="T22" fmla="*/ 80645159 w 153"/>
              <a:gd name="T23" fmla="*/ 322579598 h 281"/>
              <a:gd name="T24" fmla="*/ 141129034 w 153"/>
              <a:gd name="T25" fmla="*/ 423385790 h 281"/>
              <a:gd name="T26" fmla="*/ 181451601 w 153"/>
              <a:gd name="T27" fmla="*/ 544353102 h 281"/>
              <a:gd name="T28" fmla="*/ 201612884 w 153"/>
              <a:gd name="T29" fmla="*/ 604836758 h 281"/>
              <a:gd name="T30" fmla="*/ 342741918 w 153"/>
              <a:gd name="T31" fmla="*/ 705642851 h 281"/>
              <a:gd name="T32" fmla="*/ 362903202 w 153"/>
              <a:gd name="T33" fmla="*/ 665320414 h 281"/>
              <a:gd name="T34" fmla="*/ 383064485 w 153"/>
              <a:gd name="T35" fmla="*/ 624996389 h 281"/>
              <a:gd name="T36" fmla="*/ 383064485 w 153"/>
              <a:gd name="T37" fmla="*/ 584675539 h 281"/>
              <a:gd name="T38" fmla="*/ 362903202 w 153"/>
              <a:gd name="T39" fmla="*/ 544353102 h 281"/>
              <a:gd name="T40" fmla="*/ 362903202 w 153"/>
              <a:gd name="T41" fmla="*/ 463708227 h 281"/>
              <a:gd name="T42" fmla="*/ 322580635 w 153"/>
              <a:gd name="T43" fmla="*/ 362902035 h 281"/>
              <a:gd name="T44" fmla="*/ 282258068 w 153"/>
              <a:gd name="T45" fmla="*/ 383063253 h 281"/>
              <a:gd name="T46" fmla="*/ 241935501 w 153"/>
              <a:gd name="T47" fmla="*/ 342740816 h 281"/>
              <a:gd name="T48" fmla="*/ 241935501 w 153"/>
              <a:gd name="T49" fmla="*/ 302418379 h 281"/>
              <a:gd name="T50" fmla="*/ 221774217 w 153"/>
              <a:gd name="T51" fmla="*/ 262095942 h 281"/>
              <a:gd name="T52" fmla="*/ 241935501 w 153"/>
              <a:gd name="T53" fmla="*/ 221773504 h 281"/>
              <a:gd name="T54" fmla="*/ 282258068 w 153"/>
              <a:gd name="T55" fmla="*/ 181451017 h 281"/>
              <a:gd name="T56" fmla="*/ 322580635 w 153"/>
              <a:gd name="T57" fmla="*/ 161289799 h 281"/>
              <a:gd name="T58" fmla="*/ 322580635 w 153"/>
              <a:gd name="T59" fmla="*/ 161289799 h 281"/>
              <a:gd name="T60" fmla="*/ 342741918 w 153"/>
              <a:gd name="T61" fmla="*/ 80644899 h 281"/>
              <a:gd name="T62" fmla="*/ 282258068 w 153"/>
              <a:gd name="T63" fmla="*/ 60483681 h 281"/>
              <a:gd name="T64" fmla="*/ 262096784 w 153"/>
              <a:gd name="T65" fmla="*/ 80644899 h 281"/>
              <a:gd name="T66" fmla="*/ 241935501 w 153"/>
              <a:gd name="T67" fmla="*/ 60483681 h 281"/>
              <a:gd name="T68" fmla="*/ 201612884 w 153"/>
              <a:gd name="T69" fmla="*/ 20161225 h 281"/>
              <a:gd name="T70" fmla="*/ 181451601 w 153"/>
              <a:gd name="T71" fmla="*/ 0 h 28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53"/>
              <a:gd name="T109" fmla="*/ 0 h 281"/>
              <a:gd name="T110" fmla="*/ 153 w 153"/>
              <a:gd name="T111" fmla="*/ 281 h 28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53" h="281">
                <a:moveTo>
                  <a:pt x="72" y="0"/>
                </a:moveTo>
                <a:lnTo>
                  <a:pt x="64" y="8"/>
                </a:lnTo>
                <a:lnTo>
                  <a:pt x="72" y="8"/>
                </a:lnTo>
                <a:lnTo>
                  <a:pt x="72" y="16"/>
                </a:lnTo>
                <a:lnTo>
                  <a:pt x="72" y="24"/>
                </a:lnTo>
                <a:lnTo>
                  <a:pt x="64" y="40"/>
                </a:lnTo>
                <a:lnTo>
                  <a:pt x="48" y="48"/>
                </a:lnTo>
                <a:lnTo>
                  <a:pt x="40" y="56"/>
                </a:lnTo>
                <a:lnTo>
                  <a:pt x="32" y="72"/>
                </a:lnTo>
                <a:lnTo>
                  <a:pt x="24" y="80"/>
                </a:lnTo>
                <a:lnTo>
                  <a:pt x="24" y="72"/>
                </a:lnTo>
                <a:lnTo>
                  <a:pt x="16" y="64"/>
                </a:lnTo>
                <a:lnTo>
                  <a:pt x="16" y="72"/>
                </a:lnTo>
                <a:lnTo>
                  <a:pt x="8" y="64"/>
                </a:lnTo>
                <a:lnTo>
                  <a:pt x="16" y="64"/>
                </a:lnTo>
                <a:lnTo>
                  <a:pt x="8" y="56"/>
                </a:lnTo>
                <a:lnTo>
                  <a:pt x="0" y="72"/>
                </a:lnTo>
                <a:lnTo>
                  <a:pt x="8" y="80"/>
                </a:lnTo>
                <a:lnTo>
                  <a:pt x="8" y="88"/>
                </a:lnTo>
                <a:lnTo>
                  <a:pt x="8" y="96"/>
                </a:lnTo>
                <a:lnTo>
                  <a:pt x="16" y="104"/>
                </a:lnTo>
                <a:lnTo>
                  <a:pt x="24" y="112"/>
                </a:lnTo>
                <a:lnTo>
                  <a:pt x="32" y="120"/>
                </a:lnTo>
                <a:lnTo>
                  <a:pt x="32" y="128"/>
                </a:lnTo>
                <a:lnTo>
                  <a:pt x="40" y="136"/>
                </a:lnTo>
                <a:lnTo>
                  <a:pt x="56" y="168"/>
                </a:lnTo>
                <a:lnTo>
                  <a:pt x="64" y="192"/>
                </a:lnTo>
                <a:lnTo>
                  <a:pt x="72" y="216"/>
                </a:lnTo>
                <a:lnTo>
                  <a:pt x="80" y="224"/>
                </a:lnTo>
                <a:lnTo>
                  <a:pt x="80" y="240"/>
                </a:lnTo>
                <a:lnTo>
                  <a:pt x="96" y="248"/>
                </a:lnTo>
                <a:lnTo>
                  <a:pt x="136" y="280"/>
                </a:lnTo>
                <a:lnTo>
                  <a:pt x="136" y="272"/>
                </a:lnTo>
                <a:lnTo>
                  <a:pt x="144" y="264"/>
                </a:lnTo>
                <a:lnTo>
                  <a:pt x="152" y="256"/>
                </a:lnTo>
                <a:lnTo>
                  <a:pt x="152" y="248"/>
                </a:lnTo>
                <a:lnTo>
                  <a:pt x="152" y="240"/>
                </a:lnTo>
                <a:lnTo>
                  <a:pt x="152" y="232"/>
                </a:lnTo>
                <a:lnTo>
                  <a:pt x="144" y="224"/>
                </a:lnTo>
                <a:lnTo>
                  <a:pt x="144" y="216"/>
                </a:lnTo>
                <a:lnTo>
                  <a:pt x="152" y="200"/>
                </a:lnTo>
                <a:lnTo>
                  <a:pt x="144" y="184"/>
                </a:lnTo>
                <a:lnTo>
                  <a:pt x="128" y="184"/>
                </a:lnTo>
                <a:lnTo>
                  <a:pt x="128" y="144"/>
                </a:lnTo>
                <a:lnTo>
                  <a:pt x="120" y="152"/>
                </a:lnTo>
                <a:lnTo>
                  <a:pt x="112" y="152"/>
                </a:lnTo>
                <a:lnTo>
                  <a:pt x="104" y="144"/>
                </a:lnTo>
                <a:lnTo>
                  <a:pt x="96" y="136"/>
                </a:lnTo>
                <a:lnTo>
                  <a:pt x="88" y="128"/>
                </a:lnTo>
                <a:lnTo>
                  <a:pt x="96" y="120"/>
                </a:lnTo>
                <a:lnTo>
                  <a:pt x="88" y="112"/>
                </a:lnTo>
                <a:lnTo>
                  <a:pt x="88" y="104"/>
                </a:lnTo>
                <a:lnTo>
                  <a:pt x="96" y="104"/>
                </a:lnTo>
                <a:lnTo>
                  <a:pt x="96" y="88"/>
                </a:lnTo>
                <a:lnTo>
                  <a:pt x="104" y="80"/>
                </a:lnTo>
                <a:lnTo>
                  <a:pt x="112" y="72"/>
                </a:lnTo>
                <a:lnTo>
                  <a:pt x="120" y="72"/>
                </a:lnTo>
                <a:lnTo>
                  <a:pt x="128" y="64"/>
                </a:lnTo>
                <a:lnTo>
                  <a:pt x="136" y="64"/>
                </a:lnTo>
                <a:lnTo>
                  <a:pt x="128" y="64"/>
                </a:lnTo>
                <a:lnTo>
                  <a:pt x="136" y="40"/>
                </a:lnTo>
                <a:lnTo>
                  <a:pt x="136" y="32"/>
                </a:lnTo>
                <a:lnTo>
                  <a:pt x="120" y="32"/>
                </a:lnTo>
                <a:lnTo>
                  <a:pt x="112" y="24"/>
                </a:lnTo>
                <a:lnTo>
                  <a:pt x="112" y="32"/>
                </a:lnTo>
                <a:lnTo>
                  <a:pt x="104" y="32"/>
                </a:lnTo>
                <a:lnTo>
                  <a:pt x="104" y="24"/>
                </a:lnTo>
                <a:lnTo>
                  <a:pt x="96" y="24"/>
                </a:lnTo>
                <a:lnTo>
                  <a:pt x="88" y="16"/>
                </a:lnTo>
                <a:lnTo>
                  <a:pt x="80" y="8"/>
                </a:lnTo>
                <a:lnTo>
                  <a:pt x="80" y="0"/>
                </a:lnTo>
                <a:lnTo>
                  <a:pt x="72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6" name="Freeform 510"/>
          <p:cNvSpPr>
            <a:spLocks/>
          </p:cNvSpPr>
          <p:nvPr/>
        </p:nvSpPr>
        <p:spPr bwMode="auto">
          <a:xfrm>
            <a:off x="7188200" y="4119563"/>
            <a:ext cx="14288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1953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7" name="Freeform 511"/>
          <p:cNvSpPr>
            <a:spLocks/>
          </p:cNvSpPr>
          <p:nvPr/>
        </p:nvSpPr>
        <p:spPr bwMode="auto">
          <a:xfrm>
            <a:off x="7264400" y="4132263"/>
            <a:ext cx="14288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1953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8" name="Freeform 512"/>
          <p:cNvSpPr>
            <a:spLocks/>
          </p:cNvSpPr>
          <p:nvPr/>
        </p:nvSpPr>
        <p:spPr bwMode="auto">
          <a:xfrm>
            <a:off x="7277100" y="4144963"/>
            <a:ext cx="26988" cy="14287"/>
          </a:xfrm>
          <a:custGeom>
            <a:avLst/>
            <a:gdLst>
              <a:gd name="T0" fmla="*/ 0 w 17"/>
              <a:gd name="T1" fmla="*/ 0 h 9"/>
              <a:gd name="T2" fmla="*/ 0 w 17"/>
              <a:gd name="T3" fmla="*/ 0 h 9"/>
              <a:gd name="T4" fmla="*/ 20161621 w 17"/>
              <a:gd name="T5" fmla="*/ 20160542 h 9"/>
              <a:gd name="T6" fmla="*/ 40323241 w 17"/>
              <a:gd name="T7" fmla="*/ 20160542 h 9"/>
              <a:gd name="T8" fmla="*/ 40323241 w 17"/>
              <a:gd name="T9" fmla="*/ 0 h 9"/>
              <a:gd name="T10" fmla="*/ 0 w 17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9"/>
              <a:gd name="T20" fmla="*/ 17 w 17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9">
                <a:moveTo>
                  <a:pt x="0" y="0"/>
                </a:moveTo>
                <a:lnTo>
                  <a:pt x="0" y="0"/>
                </a:lnTo>
                <a:lnTo>
                  <a:pt x="8" y="8"/>
                </a:lnTo>
                <a:lnTo>
                  <a:pt x="16" y="8"/>
                </a:lnTo>
                <a:lnTo>
                  <a:pt x="16" y="0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9" name="Freeform 513"/>
          <p:cNvSpPr>
            <a:spLocks/>
          </p:cNvSpPr>
          <p:nvPr/>
        </p:nvSpPr>
        <p:spPr bwMode="auto">
          <a:xfrm>
            <a:off x="7302500" y="4157663"/>
            <a:ext cx="26988" cy="26987"/>
          </a:xfrm>
          <a:custGeom>
            <a:avLst/>
            <a:gdLst>
              <a:gd name="T0" fmla="*/ 0 w 17"/>
              <a:gd name="T1" fmla="*/ 0 h 17"/>
              <a:gd name="T2" fmla="*/ 20161621 w 17"/>
              <a:gd name="T3" fmla="*/ 40321747 h 17"/>
              <a:gd name="T4" fmla="*/ 40323241 w 17"/>
              <a:gd name="T5" fmla="*/ 20160874 h 17"/>
              <a:gd name="T6" fmla="*/ 0 w 17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17"/>
              <a:gd name="T14" fmla="*/ 17 w 17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17">
                <a:moveTo>
                  <a:pt x="0" y="0"/>
                </a:moveTo>
                <a:lnTo>
                  <a:pt x="8" y="16"/>
                </a:lnTo>
                <a:lnTo>
                  <a:pt x="16" y="8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0" name="Freeform 514"/>
          <p:cNvSpPr>
            <a:spLocks/>
          </p:cNvSpPr>
          <p:nvPr/>
        </p:nvSpPr>
        <p:spPr bwMode="auto">
          <a:xfrm>
            <a:off x="7239000" y="4183063"/>
            <a:ext cx="77788" cy="39687"/>
          </a:xfrm>
          <a:custGeom>
            <a:avLst/>
            <a:gdLst>
              <a:gd name="T0" fmla="*/ 100806891 w 49"/>
              <a:gd name="T1" fmla="*/ 0 h 25"/>
              <a:gd name="T2" fmla="*/ 80645518 w 49"/>
              <a:gd name="T3" fmla="*/ 0 h 25"/>
              <a:gd name="T4" fmla="*/ 100806891 w 49"/>
              <a:gd name="T5" fmla="*/ 20160996 h 25"/>
              <a:gd name="T6" fmla="*/ 80645518 w 49"/>
              <a:gd name="T7" fmla="*/ 20160996 h 25"/>
              <a:gd name="T8" fmla="*/ 80645518 w 49"/>
              <a:gd name="T9" fmla="*/ 40321992 h 25"/>
              <a:gd name="T10" fmla="*/ 40322759 w 49"/>
              <a:gd name="T11" fmla="*/ 40321992 h 25"/>
              <a:gd name="T12" fmla="*/ 40322759 w 49"/>
              <a:gd name="T13" fmla="*/ 20160996 h 25"/>
              <a:gd name="T14" fmla="*/ 40322759 w 49"/>
              <a:gd name="T15" fmla="*/ 40321992 h 25"/>
              <a:gd name="T16" fmla="*/ 0 w 49"/>
              <a:gd name="T17" fmla="*/ 40321992 h 25"/>
              <a:gd name="T18" fmla="*/ 20161380 w 49"/>
              <a:gd name="T19" fmla="*/ 60482994 h 25"/>
              <a:gd name="T20" fmla="*/ 80645518 w 49"/>
              <a:gd name="T21" fmla="*/ 40321992 h 25"/>
              <a:gd name="T22" fmla="*/ 100806891 w 49"/>
              <a:gd name="T23" fmla="*/ 40321992 h 25"/>
              <a:gd name="T24" fmla="*/ 120968289 w 49"/>
              <a:gd name="T25" fmla="*/ 0 h 25"/>
              <a:gd name="T26" fmla="*/ 100806891 w 49"/>
              <a:gd name="T27" fmla="*/ 0 h 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9"/>
              <a:gd name="T43" fmla="*/ 0 h 25"/>
              <a:gd name="T44" fmla="*/ 49 w 49"/>
              <a:gd name="T45" fmla="*/ 25 h 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9" h="25">
                <a:moveTo>
                  <a:pt x="40" y="0"/>
                </a:moveTo>
                <a:lnTo>
                  <a:pt x="32" y="0"/>
                </a:lnTo>
                <a:lnTo>
                  <a:pt x="40" y="8"/>
                </a:lnTo>
                <a:lnTo>
                  <a:pt x="32" y="8"/>
                </a:lnTo>
                <a:lnTo>
                  <a:pt x="32" y="16"/>
                </a:lnTo>
                <a:lnTo>
                  <a:pt x="16" y="16"/>
                </a:lnTo>
                <a:lnTo>
                  <a:pt x="16" y="8"/>
                </a:lnTo>
                <a:lnTo>
                  <a:pt x="16" y="16"/>
                </a:lnTo>
                <a:lnTo>
                  <a:pt x="0" y="16"/>
                </a:lnTo>
                <a:lnTo>
                  <a:pt x="8" y="24"/>
                </a:lnTo>
                <a:lnTo>
                  <a:pt x="32" y="16"/>
                </a:lnTo>
                <a:lnTo>
                  <a:pt x="40" y="16"/>
                </a:lnTo>
                <a:lnTo>
                  <a:pt x="48" y="0"/>
                </a:lnTo>
                <a:lnTo>
                  <a:pt x="4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1" name="Freeform 515"/>
          <p:cNvSpPr>
            <a:spLocks/>
          </p:cNvSpPr>
          <p:nvPr/>
        </p:nvSpPr>
        <p:spPr bwMode="auto">
          <a:xfrm>
            <a:off x="7353300" y="4195763"/>
            <a:ext cx="26988" cy="52387"/>
          </a:xfrm>
          <a:custGeom>
            <a:avLst/>
            <a:gdLst>
              <a:gd name="T0" fmla="*/ 0 w 17"/>
              <a:gd name="T1" fmla="*/ 0 h 33"/>
              <a:gd name="T2" fmla="*/ 20161621 w 17"/>
              <a:gd name="T3" fmla="*/ 80644218 h 33"/>
              <a:gd name="T4" fmla="*/ 40323241 w 17"/>
              <a:gd name="T5" fmla="*/ 60483170 h 33"/>
              <a:gd name="T6" fmla="*/ 0 w 17"/>
              <a:gd name="T7" fmla="*/ 0 h 33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33"/>
              <a:gd name="T14" fmla="*/ 17 w 1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33">
                <a:moveTo>
                  <a:pt x="0" y="0"/>
                </a:moveTo>
                <a:lnTo>
                  <a:pt x="8" y="32"/>
                </a:lnTo>
                <a:lnTo>
                  <a:pt x="16" y="24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2" name="Rectangle 516"/>
          <p:cNvSpPr>
            <a:spLocks noChangeArrowheads="1"/>
          </p:cNvSpPr>
          <p:nvPr/>
        </p:nvSpPr>
        <p:spPr bwMode="auto">
          <a:xfrm>
            <a:off x="7277100" y="4310063"/>
            <a:ext cx="0" cy="0"/>
          </a:xfrm>
          <a:prstGeom prst="rect">
            <a:avLst/>
          </a:prstGeom>
          <a:solidFill>
            <a:srgbClr val="FF983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613" name="Freeform 517"/>
          <p:cNvSpPr>
            <a:spLocks/>
          </p:cNvSpPr>
          <p:nvPr/>
        </p:nvSpPr>
        <p:spPr bwMode="auto">
          <a:xfrm>
            <a:off x="7073900" y="4132263"/>
            <a:ext cx="192088" cy="204787"/>
          </a:xfrm>
          <a:custGeom>
            <a:avLst/>
            <a:gdLst>
              <a:gd name="T0" fmla="*/ 20161304 w 121"/>
              <a:gd name="T1" fmla="*/ 262095585 h 129"/>
              <a:gd name="T2" fmla="*/ 20161304 w 121"/>
              <a:gd name="T3" fmla="*/ 181450771 h 129"/>
              <a:gd name="T4" fmla="*/ 0 w 121"/>
              <a:gd name="T5" fmla="*/ 161289579 h 129"/>
              <a:gd name="T6" fmla="*/ 20161304 w 121"/>
              <a:gd name="T7" fmla="*/ 161289579 h 129"/>
              <a:gd name="T8" fmla="*/ 20161304 w 121"/>
              <a:gd name="T9" fmla="*/ 0 h 129"/>
              <a:gd name="T10" fmla="*/ 40322607 w 121"/>
              <a:gd name="T11" fmla="*/ 20161197 h 129"/>
              <a:gd name="T12" fmla="*/ 120967834 w 121"/>
              <a:gd name="T13" fmla="*/ 40322395 h 129"/>
              <a:gd name="T14" fmla="*/ 141129131 w 121"/>
              <a:gd name="T15" fmla="*/ 60483599 h 129"/>
              <a:gd name="T16" fmla="*/ 161290429 w 121"/>
              <a:gd name="T17" fmla="*/ 100805981 h 129"/>
              <a:gd name="T18" fmla="*/ 161290429 w 121"/>
              <a:gd name="T19" fmla="*/ 120967197 h 129"/>
              <a:gd name="T20" fmla="*/ 201613024 w 121"/>
              <a:gd name="T21" fmla="*/ 120967197 h 129"/>
              <a:gd name="T22" fmla="*/ 201613024 w 121"/>
              <a:gd name="T23" fmla="*/ 141128388 h 129"/>
              <a:gd name="T24" fmla="*/ 221774371 w 121"/>
              <a:gd name="T25" fmla="*/ 141128388 h 129"/>
              <a:gd name="T26" fmla="*/ 241935668 w 121"/>
              <a:gd name="T27" fmla="*/ 161289579 h 129"/>
              <a:gd name="T28" fmla="*/ 201613024 w 121"/>
              <a:gd name="T29" fmla="*/ 181450771 h 129"/>
              <a:gd name="T30" fmla="*/ 221774371 w 121"/>
              <a:gd name="T31" fmla="*/ 221773203 h 129"/>
              <a:gd name="T32" fmla="*/ 241935668 w 121"/>
              <a:gd name="T33" fmla="*/ 221773203 h 129"/>
              <a:gd name="T34" fmla="*/ 262096965 w 121"/>
              <a:gd name="T35" fmla="*/ 262095585 h 129"/>
              <a:gd name="T36" fmla="*/ 282258263 w 121"/>
              <a:gd name="T37" fmla="*/ 262095585 h 129"/>
              <a:gd name="T38" fmla="*/ 282258263 w 121"/>
              <a:gd name="T39" fmla="*/ 282256777 h 129"/>
              <a:gd name="T40" fmla="*/ 302419560 w 121"/>
              <a:gd name="T41" fmla="*/ 282256777 h 129"/>
              <a:gd name="T42" fmla="*/ 282258263 w 121"/>
              <a:gd name="T43" fmla="*/ 302416380 h 129"/>
              <a:gd name="T44" fmla="*/ 302419560 w 121"/>
              <a:gd name="T45" fmla="*/ 302416380 h 129"/>
              <a:gd name="T46" fmla="*/ 302419560 w 121"/>
              <a:gd name="T47" fmla="*/ 322579159 h 129"/>
              <a:gd name="T48" fmla="*/ 221774371 w 121"/>
              <a:gd name="T49" fmla="*/ 302416380 h 129"/>
              <a:gd name="T50" fmla="*/ 221774371 w 121"/>
              <a:gd name="T51" fmla="*/ 262095585 h 129"/>
              <a:gd name="T52" fmla="*/ 201613024 w 121"/>
              <a:gd name="T53" fmla="*/ 262095585 h 129"/>
              <a:gd name="T54" fmla="*/ 181451726 w 121"/>
              <a:gd name="T55" fmla="*/ 241934394 h 129"/>
              <a:gd name="T56" fmla="*/ 100806512 w 121"/>
              <a:gd name="T57" fmla="*/ 221773203 h 129"/>
              <a:gd name="T58" fmla="*/ 100806512 w 121"/>
              <a:gd name="T59" fmla="*/ 241934394 h 129"/>
              <a:gd name="T60" fmla="*/ 20161304 w 121"/>
              <a:gd name="T61" fmla="*/ 262095585 h 12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21"/>
              <a:gd name="T94" fmla="*/ 0 h 129"/>
              <a:gd name="T95" fmla="*/ 121 w 121"/>
              <a:gd name="T96" fmla="*/ 129 h 12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21" h="129">
                <a:moveTo>
                  <a:pt x="8" y="104"/>
                </a:moveTo>
                <a:lnTo>
                  <a:pt x="8" y="72"/>
                </a:lnTo>
                <a:lnTo>
                  <a:pt x="0" y="64"/>
                </a:lnTo>
                <a:lnTo>
                  <a:pt x="8" y="64"/>
                </a:lnTo>
                <a:lnTo>
                  <a:pt x="8" y="0"/>
                </a:lnTo>
                <a:lnTo>
                  <a:pt x="16" y="8"/>
                </a:lnTo>
                <a:lnTo>
                  <a:pt x="48" y="16"/>
                </a:lnTo>
                <a:lnTo>
                  <a:pt x="56" y="24"/>
                </a:lnTo>
                <a:lnTo>
                  <a:pt x="64" y="40"/>
                </a:lnTo>
                <a:lnTo>
                  <a:pt x="64" y="48"/>
                </a:lnTo>
                <a:lnTo>
                  <a:pt x="80" y="48"/>
                </a:lnTo>
                <a:lnTo>
                  <a:pt x="80" y="56"/>
                </a:lnTo>
                <a:lnTo>
                  <a:pt x="88" y="56"/>
                </a:lnTo>
                <a:lnTo>
                  <a:pt x="96" y="64"/>
                </a:lnTo>
                <a:lnTo>
                  <a:pt x="80" y="72"/>
                </a:lnTo>
                <a:lnTo>
                  <a:pt x="88" y="88"/>
                </a:lnTo>
                <a:lnTo>
                  <a:pt x="96" y="88"/>
                </a:lnTo>
                <a:lnTo>
                  <a:pt x="104" y="104"/>
                </a:lnTo>
                <a:lnTo>
                  <a:pt x="112" y="104"/>
                </a:lnTo>
                <a:lnTo>
                  <a:pt x="112" y="112"/>
                </a:lnTo>
                <a:lnTo>
                  <a:pt x="120" y="112"/>
                </a:lnTo>
                <a:lnTo>
                  <a:pt x="112" y="120"/>
                </a:lnTo>
                <a:lnTo>
                  <a:pt x="120" y="120"/>
                </a:lnTo>
                <a:lnTo>
                  <a:pt x="120" y="128"/>
                </a:lnTo>
                <a:lnTo>
                  <a:pt x="88" y="120"/>
                </a:lnTo>
                <a:lnTo>
                  <a:pt x="88" y="104"/>
                </a:lnTo>
                <a:lnTo>
                  <a:pt x="80" y="104"/>
                </a:lnTo>
                <a:lnTo>
                  <a:pt x="72" y="96"/>
                </a:lnTo>
                <a:lnTo>
                  <a:pt x="40" y="88"/>
                </a:lnTo>
                <a:lnTo>
                  <a:pt x="40" y="96"/>
                </a:lnTo>
                <a:lnTo>
                  <a:pt x="8" y="104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4" name="Freeform 518"/>
          <p:cNvSpPr>
            <a:spLocks/>
          </p:cNvSpPr>
          <p:nvPr/>
        </p:nvSpPr>
        <p:spPr bwMode="auto">
          <a:xfrm>
            <a:off x="4673600" y="1668463"/>
            <a:ext cx="192088" cy="77787"/>
          </a:xfrm>
          <a:custGeom>
            <a:avLst/>
            <a:gdLst>
              <a:gd name="T0" fmla="*/ 60483917 w 121"/>
              <a:gd name="T1" fmla="*/ 0 h 49"/>
              <a:gd name="T2" fmla="*/ 60483917 w 121"/>
              <a:gd name="T3" fmla="*/ 20161120 h 49"/>
              <a:gd name="T4" fmla="*/ 40322607 w 121"/>
              <a:gd name="T5" fmla="*/ 20161120 h 49"/>
              <a:gd name="T6" fmla="*/ 40322607 w 121"/>
              <a:gd name="T7" fmla="*/ 40322241 h 49"/>
              <a:gd name="T8" fmla="*/ 0 w 121"/>
              <a:gd name="T9" fmla="*/ 40322241 h 49"/>
              <a:gd name="T10" fmla="*/ 20161304 w 121"/>
              <a:gd name="T11" fmla="*/ 40322241 h 49"/>
              <a:gd name="T12" fmla="*/ 20161304 w 121"/>
              <a:gd name="T13" fmla="*/ 60483367 h 49"/>
              <a:gd name="T14" fmla="*/ 20161304 w 121"/>
              <a:gd name="T15" fmla="*/ 80644481 h 49"/>
              <a:gd name="T16" fmla="*/ 100806512 w 121"/>
              <a:gd name="T17" fmla="*/ 60483367 h 49"/>
              <a:gd name="T18" fmla="*/ 100806512 w 121"/>
              <a:gd name="T19" fmla="*/ 80644481 h 49"/>
              <a:gd name="T20" fmla="*/ 60483917 w 121"/>
              <a:gd name="T21" fmla="*/ 80644481 h 49"/>
              <a:gd name="T22" fmla="*/ 40322607 w 121"/>
              <a:gd name="T23" fmla="*/ 80644481 h 49"/>
              <a:gd name="T24" fmla="*/ 40322607 w 121"/>
              <a:gd name="T25" fmla="*/ 100805595 h 49"/>
              <a:gd name="T26" fmla="*/ 120967834 w 121"/>
              <a:gd name="T27" fmla="*/ 100805595 h 49"/>
              <a:gd name="T28" fmla="*/ 120967834 w 121"/>
              <a:gd name="T29" fmla="*/ 120966734 h 49"/>
              <a:gd name="T30" fmla="*/ 141129131 w 121"/>
              <a:gd name="T31" fmla="*/ 120966734 h 49"/>
              <a:gd name="T32" fmla="*/ 221774371 w 121"/>
              <a:gd name="T33" fmla="*/ 120966734 h 49"/>
              <a:gd name="T34" fmla="*/ 221774371 w 121"/>
              <a:gd name="T35" fmla="*/ 100805595 h 49"/>
              <a:gd name="T36" fmla="*/ 241935668 w 121"/>
              <a:gd name="T37" fmla="*/ 100805595 h 49"/>
              <a:gd name="T38" fmla="*/ 241935668 w 121"/>
              <a:gd name="T39" fmla="*/ 80644481 h 49"/>
              <a:gd name="T40" fmla="*/ 262096965 w 121"/>
              <a:gd name="T41" fmla="*/ 80644481 h 49"/>
              <a:gd name="T42" fmla="*/ 302419560 w 121"/>
              <a:gd name="T43" fmla="*/ 40322241 h 49"/>
              <a:gd name="T44" fmla="*/ 241935668 w 121"/>
              <a:gd name="T45" fmla="*/ 40322241 h 49"/>
              <a:gd name="T46" fmla="*/ 221774371 w 121"/>
              <a:gd name="T47" fmla="*/ 40322241 h 49"/>
              <a:gd name="T48" fmla="*/ 241935668 w 121"/>
              <a:gd name="T49" fmla="*/ 20161120 h 49"/>
              <a:gd name="T50" fmla="*/ 201613024 w 121"/>
              <a:gd name="T51" fmla="*/ 40322241 h 49"/>
              <a:gd name="T52" fmla="*/ 181451726 w 121"/>
              <a:gd name="T53" fmla="*/ 40322241 h 49"/>
              <a:gd name="T54" fmla="*/ 201613024 w 121"/>
              <a:gd name="T55" fmla="*/ 40322241 h 49"/>
              <a:gd name="T56" fmla="*/ 181451726 w 121"/>
              <a:gd name="T57" fmla="*/ 20161120 h 49"/>
              <a:gd name="T58" fmla="*/ 181451726 w 121"/>
              <a:gd name="T59" fmla="*/ 40322241 h 49"/>
              <a:gd name="T60" fmla="*/ 161290429 w 121"/>
              <a:gd name="T61" fmla="*/ 40322241 h 49"/>
              <a:gd name="T62" fmla="*/ 161290429 w 121"/>
              <a:gd name="T63" fmla="*/ 60483367 h 49"/>
              <a:gd name="T64" fmla="*/ 120967834 w 121"/>
              <a:gd name="T65" fmla="*/ 40322241 h 49"/>
              <a:gd name="T66" fmla="*/ 100806512 w 121"/>
              <a:gd name="T67" fmla="*/ 20161120 h 49"/>
              <a:gd name="T68" fmla="*/ 60483917 w 121"/>
              <a:gd name="T69" fmla="*/ 0 h 4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21"/>
              <a:gd name="T106" fmla="*/ 0 h 49"/>
              <a:gd name="T107" fmla="*/ 121 w 121"/>
              <a:gd name="T108" fmla="*/ 49 h 4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21" h="49">
                <a:moveTo>
                  <a:pt x="24" y="0"/>
                </a:moveTo>
                <a:lnTo>
                  <a:pt x="24" y="8"/>
                </a:lnTo>
                <a:lnTo>
                  <a:pt x="16" y="8"/>
                </a:lnTo>
                <a:lnTo>
                  <a:pt x="16" y="16"/>
                </a:lnTo>
                <a:lnTo>
                  <a:pt x="0" y="16"/>
                </a:lnTo>
                <a:lnTo>
                  <a:pt x="8" y="16"/>
                </a:lnTo>
                <a:lnTo>
                  <a:pt x="8" y="24"/>
                </a:lnTo>
                <a:lnTo>
                  <a:pt x="8" y="32"/>
                </a:lnTo>
                <a:lnTo>
                  <a:pt x="40" y="24"/>
                </a:lnTo>
                <a:lnTo>
                  <a:pt x="40" y="32"/>
                </a:lnTo>
                <a:lnTo>
                  <a:pt x="24" y="32"/>
                </a:lnTo>
                <a:lnTo>
                  <a:pt x="16" y="32"/>
                </a:lnTo>
                <a:lnTo>
                  <a:pt x="16" y="40"/>
                </a:lnTo>
                <a:lnTo>
                  <a:pt x="48" y="40"/>
                </a:lnTo>
                <a:lnTo>
                  <a:pt x="48" y="48"/>
                </a:lnTo>
                <a:lnTo>
                  <a:pt x="56" y="48"/>
                </a:lnTo>
                <a:lnTo>
                  <a:pt x="88" y="48"/>
                </a:lnTo>
                <a:lnTo>
                  <a:pt x="88" y="40"/>
                </a:lnTo>
                <a:lnTo>
                  <a:pt x="96" y="40"/>
                </a:lnTo>
                <a:lnTo>
                  <a:pt x="96" y="32"/>
                </a:lnTo>
                <a:lnTo>
                  <a:pt x="104" y="32"/>
                </a:lnTo>
                <a:lnTo>
                  <a:pt x="120" y="16"/>
                </a:lnTo>
                <a:lnTo>
                  <a:pt x="96" y="16"/>
                </a:lnTo>
                <a:lnTo>
                  <a:pt x="88" y="16"/>
                </a:lnTo>
                <a:lnTo>
                  <a:pt x="96" y="8"/>
                </a:lnTo>
                <a:lnTo>
                  <a:pt x="80" y="16"/>
                </a:lnTo>
                <a:lnTo>
                  <a:pt x="72" y="16"/>
                </a:lnTo>
                <a:lnTo>
                  <a:pt x="80" y="16"/>
                </a:lnTo>
                <a:lnTo>
                  <a:pt x="72" y="8"/>
                </a:lnTo>
                <a:lnTo>
                  <a:pt x="72" y="16"/>
                </a:lnTo>
                <a:lnTo>
                  <a:pt x="64" y="16"/>
                </a:lnTo>
                <a:lnTo>
                  <a:pt x="64" y="24"/>
                </a:lnTo>
                <a:lnTo>
                  <a:pt x="48" y="16"/>
                </a:lnTo>
                <a:lnTo>
                  <a:pt x="40" y="8"/>
                </a:lnTo>
                <a:lnTo>
                  <a:pt x="24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5" name="Freeform 519"/>
          <p:cNvSpPr>
            <a:spLocks/>
          </p:cNvSpPr>
          <p:nvPr/>
        </p:nvSpPr>
        <p:spPr bwMode="auto">
          <a:xfrm>
            <a:off x="4546600" y="1693863"/>
            <a:ext cx="166688" cy="166687"/>
          </a:xfrm>
          <a:custGeom>
            <a:avLst/>
            <a:gdLst>
              <a:gd name="T0" fmla="*/ 141129182 w 105"/>
              <a:gd name="T1" fmla="*/ 0 h 105"/>
              <a:gd name="T2" fmla="*/ 120967877 w 105"/>
              <a:gd name="T3" fmla="*/ 40322380 h 105"/>
              <a:gd name="T4" fmla="*/ 120967877 w 105"/>
              <a:gd name="T5" fmla="*/ 80644759 h 105"/>
              <a:gd name="T6" fmla="*/ 80645243 w 105"/>
              <a:gd name="T7" fmla="*/ 20161190 h 105"/>
              <a:gd name="T8" fmla="*/ 60483939 w 105"/>
              <a:gd name="T9" fmla="*/ 40322380 h 105"/>
              <a:gd name="T10" fmla="*/ 60483939 w 105"/>
              <a:gd name="T11" fmla="*/ 20161190 h 105"/>
              <a:gd name="T12" fmla="*/ 20161311 w 105"/>
              <a:gd name="T13" fmla="*/ 20161190 h 105"/>
              <a:gd name="T14" fmla="*/ 0 w 105"/>
              <a:gd name="T15" fmla="*/ 20161190 h 105"/>
              <a:gd name="T16" fmla="*/ 0 w 105"/>
              <a:gd name="T17" fmla="*/ 40322380 h 105"/>
              <a:gd name="T18" fmla="*/ 20161311 w 105"/>
              <a:gd name="T19" fmla="*/ 40322380 h 105"/>
              <a:gd name="T20" fmla="*/ 20161311 w 105"/>
              <a:gd name="T21" fmla="*/ 60483576 h 105"/>
              <a:gd name="T22" fmla="*/ 0 w 105"/>
              <a:gd name="T23" fmla="*/ 80644759 h 105"/>
              <a:gd name="T24" fmla="*/ 20161311 w 105"/>
              <a:gd name="T25" fmla="*/ 80644759 h 105"/>
              <a:gd name="T26" fmla="*/ 20161311 w 105"/>
              <a:gd name="T27" fmla="*/ 120967152 h 105"/>
              <a:gd name="T28" fmla="*/ 60483939 w 105"/>
              <a:gd name="T29" fmla="*/ 120967152 h 105"/>
              <a:gd name="T30" fmla="*/ 60483939 w 105"/>
              <a:gd name="T31" fmla="*/ 100805943 h 105"/>
              <a:gd name="T32" fmla="*/ 80645243 w 105"/>
              <a:gd name="T33" fmla="*/ 120967152 h 105"/>
              <a:gd name="T34" fmla="*/ 80645243 w 105"/>
              <a:gd name="T35" fmla="*/ 100805943 h 105"/>
              <a:gd name="T36" fmla="*/ 100806548 w 105"/>
              <a:gd name="T37" fmla="*/ 100805943 h 105"/>
              <a:gd name="T38" fmla="*/ 100806548 w 105"/>
              <a:gd name="T39" fmla="*/ 120967152 h 105"/>
              <a:gd name="T40" fmla="*/ 161290487 w 105"/>
              <a:gd name="T41" fmla="*/ 120967152 h 105"/>
              <a:gd name="T42" fmla="*/ 120967877 w 105"/>
              <a:gd name="T43" fmla="*/ 141128335 h 105"/>
              <a:gd name="T44" fmla="*/ 80645243 w 105"/>
              <a:gd name="T45" fmla="*/ 141128335 h 105"/>
              <a:gd name="T46" fmla="*/ 60483939 w 105"/>
              <a:gd name="T47" fmla="*/ 141128335 h 105"/>
              <a:gd name="T48" fmla="*/ 40322622 w 105"/>
              <a:gd name="T49" fmla="*/ 141128335 h 105"/>
              <a:gd name="T50" fmla="*/ 60483939 w 105"/>
              <a:gd name="T51" fmla="*/ 161289519 h 105"/>
              <a:gd name="T52" fmla="*/ 120967877 w 105"/>
              <a:gd name="T53" fmla="*/ 161289519 h 105"/>
              <a:gd name="T54" fmla="*/ 100806548 w 105"/>
              <a:gd name="T55" fmla="*/ 161289519 h 105"/>
              <a:gd name="T56" fmla="*/ 100806548 w 105"/>
              <a:gd name="T57" fmla="*/ 181450703 h 105"/>
              <a:gd name="T58" fmla="*/ 60483939 w 105"/>
              <a:gd name="T59" fmla="*/ 181450703 h 105"/>
              <a:gd name="T60" fmla="*/ 60483939 w 105"/>
              <a:gd name="T61" fmla="*/ 201611886 h 105"/>
              <a:gd name="T62" fmla="*/ 100806548 w 105"/>
              <a:gd name="T63" fmla="*/ 221773120 h 105"/>
              <a:gd name="T64" fmla="*/ 120967877 w 105"/>
              <a:gd name="T65" fmla="*/ 221773120 h 105"/>
              <a:gd name="T66" fmla="*/ 120967877 w 105"/>
              <a:gd name="T67" fmla="*/ 241934303 h 105"/>
              <a:gd name="T68" fmla="*/ 141129182 w 105"/>
              <a:gd name="T69" fmla="*/ 262095487 h 105"/>
              <a:gd name="T70" fmla="*/ 161290487 w 105"/>
              <a:gd name="T71" fmla="*/ 241934303 h 105"/>
              <a:gd name="T72" fmla="*/ 141129182 w 105"/>
              <a:gd name="T73" fmla="*/ 241934303 h 105"/>
              <a:gd name="T74" fmla="*/ 141129182 w 105"/>
              <a:gd name="T75" fmla="*/ 221773120 h 105"/>
              <a:gd name="T76" fmla="*/ 181451791 w 105"/>
              <a:gd name="T77" fmla="*/ 221773120 h 105"/>
              <a:gd name="T78" fmla="*/ 181451791 w 105"/>
              <a:gd name="T79" fmla="*/ 201611886 h 105"/>
              <a:gd name="T80" fmla="*/ 201613096 w 105"/>
              <a:gd name="T81" fmla="*/ 201611886 h 105"/>
              <a:gd name="T82" fmla="*/ 201613096 w 105"/>
              <a:gd name="T83" fmla="*/ 161289519 h 105"/>
              <a:gd name="T84" fmla="*/ 221774450 w 105"/>
              <a:gd name="T85" fmla="*/ 161289519 h 105"/>
              <a:gd name="T86" fmla="*/ 221774450 w 105"/>
              <a:gd name="T87" fmla="*/ 120967152 h 105"/>
              <a:gd name="T88" fmla="*/ 262097059 w 105"/>
              <a:gd name="T89" fmla="*/ 120967152 h 105"/>
              <a:gd name="T90" fmla="*/ 262097059 w 105"/>
              <a:gd name="T91" fmla="*/ 100805943 h 105"/>
              <a:gd name="T92" fmla="*/ 221774450 w 105"/>
              <a:gd name="T93" fmla="*/ 100805943 h 105"/>
              <a:gd name="T94" fmla="*/ 201613096 w 105"/>
              <a:gd name="T95" fmla="*/ 60483576 h 105"/>
              <a:gd name="T96" fmla="*/ 201613096 w 105"/>
              <a:gd name="T97" fmla="*/ 40322380 h 105"/>
              <a:gd name="T98" fmla="*/ 181451791 w 105"/>
              <a:gd name="T99" fmla="*/ 20161190 h 105"/>
              <a:gd name="T100" fmla="*/ 161290487 w 105"/>
              <a:gd name="T101" fmla="*/ 20161190 h 105"/>
              <a:gd name="T102" fmla="*/ 141129182 w 105"/>
              <a:gd name="T103" fmla="*/ 0 h 10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05"/>
              <a:gd name="T157" fmla="*/ 0 h 105"/>
              <a:gd name="T158" fmla="*/ 105 w 105"/>
              <a:gd name="T159" fmla="*/ 105 h 10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05" h="105">
                <a:moveTo>
                  <a:pt x="56" y="0"/>
                </a:moveTo>
                <a:lnTo>
                  <a:pt x="48" y="16"/>
                </a:lnTo>
                <a:lnTo>
                  <a:pt x="48" y="32"/>
                </a:lnTo>
                <a:lnTo>
                  <a:pt x="32" y="8"/>
                </a:lnTo>
                <a:lnTo>
                  <a:pt x="24" y="16"/>
                </a:lnTo>
                <a:lnTo>
                  <a:pt x="24" y="8"/>
                </a:lnTo>
                <a:lnTo>
                  <a:pt x="8" y="8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8" y="24"/>
                </a:lnTo>
                <a:lnTo>
                  <a:pt x="0" y="32"/>
                </a:lnTo>
                <a:lnTo>
                  <a:pt x="8" y="32"/>
                </a:lnTo>
                <a:lnTo>
                  <a:pt x="8" y="48"/>
                </a:lnTo>
                <a:lnTo>
                  <a:pt x="24" y="48"/>
                </a:lnTo>
                <a:lnTo>
                  <a:pt x="24" y="40"/>
                </a:lnTo>
                <a:lnTo>
                  <a:pt x="32" y="48"/>
                </a:lnTo>
                <a:lnTo>
                  <a:pt x="32" y="40"/>
                </a:lnTo>
                <a:lnTo>
                  <a:pt x="40" y="40"/>
                </a:lnTo>
                <a:lnTo>
                  <a:pt x="40" y="48"/>
                </a:lnTo>
                <a:lnTo>
                  <a:pt x="64" y="48"/>
                </a:lnTo>
                <a:lnTo>
                  <a:pt x="48" y="56"/>
                </a:lnTo>
                <a:lnTo>
                  <a:pt x="32" y="56"/>
                </a:lnTo>
                <a:lnTo>
                  <a:pt x="24" y="56"/>
                </a:lnTo>
                <a:lnTo>
                  <a:pt x="16" y="56"/>
                </a:lnTo>
                <a:lnTo>
                  <a:pt x="24" y="64"/>
                </a:lnTo>
                <a:lnTo>
                  <a:pt x="48" y="64"/>
                </a:lnTo>
                <a:lnTo>
                  <a:pt x="40" y="64"/>
                </a:lnTo>
                <a:lnTo>
                  <a:pt x="40" y="72"/>
                </a:lnTo>
                <a:lnTo>
                  <a:pt x="24" y="72"/>
                </a:lnTo>
                <a:lnTo>
                  <a:pt x="24" y="80"/>
                </a:lnTo>
                <a:lnTo>
                  <a:pt x="40" y="88"/>
                </a:lnTo>
                <a:lnTo>
                  <a:pt x="48" y="88"/>
                </a:lnTo>
                <a:lnTo>
                  <a:pt x="48" y="96"/>
                </a:lnTo>
                <a:lnTo>
                  <a:pt x="56" y="104"/>
                </a:lnTo>
                <a:lnTo>
                  <a:pt x="64" y="96"/>
                </a:lnTo>
                <a:lnTo>
                  <a:pt x="56" y="96"/>
                </a:lnTo>
                <a:lnTo>
                  <a:pt x="56" y="88"/>
                </a:lnTo>
                <a:lnTo>
                  <a:pt x="72" y="88"/>
                </a:lnTo>
                <a:lnTo>
                  <a:pt x="72" y="80"/>
                </a:lnTo>
                <a:lnTo>
                  <a:pt x="80" y="80"/>
                </a:lnTo>
                <a:lnTo>
                  <a:pt x="80" y="64"/>
                </a:lnTo>
                <a:lnTo>
                  <a:pt x="88" y="64"/>
                </a:lnTo>
                <a:lnTo>
                  <a:pt x="88" y="48"/>
                </a:lnTo>
                <a:lnTo>
                  <a:pt x="104" y="48"/>
                </a:lnTo>
                <a:lnTo>
                  <a:pt x="104" y="40"/>
                </a:lnTo>
                <a:lnTo>
                  <a:pt x="88" y="40"/>
                </a:lnTo>
                <a:lnTo>
                  <a:pt x="80" y="24"/>
                </a:lnTo>
                <a:lnTo>
                  <a:pt x="80" y="16"/>
                </a:lnTo>
                <a:lnTo>
                  <a:pt x="72" y="8"/>
                </a:lnTo>
                <a:lnTo>
                  <a:pt x="64" y="8"/>
                </a:lnTo>
                <a:lnTo>
                  <a:pt x="56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6" name="Freeform 520"/>
          <p:cNvSpPr>
            <a:spLocks/>
          </p:cNvSpPr>
          <p:nvPr/>
        </p:nvSpPr>
        <p:spPr bwMode="auto">
          <a:xfrm>
            <a:off x="4533900" y="1731963"/>
            <a:ext cx="14288" cy="39687"/>
          </a:xfrm>
          <a:custGeom>
            <a:avLst/>
            <a:gdLst>
              <a:gd name="T0" fmla="*/ 0 w 9"/>
              <a:gd name="T1" fmla="*/ 0 h 25"/>
              <a:gd name="T2" fmla="*/ 20161953 w 9"/>
              <a:gd name="T3" fmla="*/ 60482994 h 25"/>
              <a:gd name="T4" fmla="*/ 20161953 w 9"/>
              <a:gd name="T5" fmla="*/ 40321992 h 25"/>
              <a:gd name="T6" fmla="*/ 0 w 9"/>
              <a:gd name="T7" fmla="*/ 0 h 25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25"/>
              <a:gd name="T14" fmla="*/ 9 w 9"/>
              <a:gd name="T15" fmla="*/ 25 h 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25">
                <a:moveTo>
                  <a:pt x="0" y="0"/>
                </a:moveTo>
                <a:lnTo>
                  <a:pt x="8" y="24"/>
                </a:lnTo>
                <a:lnTo>
                  <a:pt x="8" y="16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7" name="Freeform 521"/>
          <p:cNvSpPr>
            <a:spLocks/>
          </p:cNvSpPr>
          <p:nvPr/>
        </p:nvSpPr>
        <p:spPr bwMode="auto">
          <a:xfrm>
            <a:off x="4622800" y="1744663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8" name="Freeform 522"/>
          <p:cNvSpPr>
            <a:spLocks/>
          </p:cNvSpPr>
          <p:nvPr/>
        </p:nvSpPr>
        <p:spPr bwMode="auto">
          <a:xfrm>
            <a:off x="4876800" y="1744663"/>
            <a:ext cx="26988" cy="14287"/>
          </a:xfrm>
          <a:custGeom>
            <a:avLst/>
            <a:gdLst>
              <a:gd name="T0" fmla="*/ 0 w 17"/>
              <a:gd name="T1" fmla="*/ 0 h 9"/>
              <a:gd name="T2" fmla="*/ 0 w 17"/>
              <a:gd name="T3" fmla="*/ 20160542 h 9"/>
              <a:gd name="T4" fmla="*/ 40323241 w 17"/>
              <a:gd name="T5" fmla="*/ 0 h 9"/>
              <a:gd name="T6" fmla="*/ 0 w 17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9"/>
              <a:gd name="T14" fmla="*/ 17 w 17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9">
                <a:moveTo>
                  <a:pt x="0" y="0"/>
                </a:moveTo>
                <a:lnTo>
                  <a:pt x="0" y="8"/>
                </a:lnTo>
                <a:lnTo>
                  <a:pt x="16" y="0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19" name="Freeform 523"/>
          <p:cNvSpPr>
            <a:spLocks/>
          </p:cNvSpPr>
          <p:nvPr/>
        </p:nvSpPr>
        <p:spPr bwMode="auto">
          <a:xfrm>
            <a:off x="4851400" y="17573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20" name="Freeform 524"/>
          <p:cNvSpPr>
            <a:spLocks/>
          </p:cNvSpPr>
          <p:nvPr/>
        </p:nvSpPr>
        <p:spPr bwMode="auto">
          <a:xfrm>
            <a:off x="4711700" y="1770063"/>
            <a:ext cx="26988" cy="26987"/>
          </a:xfrm>
          <a:custGeom>
            <a:avLst/>
            <a:gdLst>
              <a:gd name="T0" fmla="*/ 20161621 w 17"/>
              <a:gd name="T1" fmla="*/ 0 h 17"/>
              <a:gd name="T2" fmla="*/ 0 w 17"/>
              <a:gd name="T3" fmla="*/ 20160874 h 17"/>
              <a:gd name="T4" fmla="*/ 40323241 w 17"/>
              <a:gd name="T5" fmla="*/ 40321747 h 17"/>
              <a:gd name="T6" fmla="*/ 40323241 w 17"/>
              <a:gd name="T7" fmla="*/ 20160874 h 17"/>
              <a:gd name="T8" fmla="*/ 20161621 w 17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7"/>
              <a:gd name="T17" fmla="*/ 17 w 17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7">
                <a:moveTo>
                  <a:pt x="8" y="0"/>
                </a:moveTo>
                <a:lnTo>
                  <a:pt x="0" y="8"/>
                </a:lnTo>
                <a:lnTo>
                  <a:pt x="16" y="16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21" name="Freeform 525"/>
          <p:cNvSpPr>
            <a:spLocks/>
          </p:cNvSpPr>
          <p:nvPr/>
        </p:nvSpPr>
        <p:spPr bwMode="auto">
          <a:xfrm>
            <a:off x="4724400" y="1795463"/>
            <a:ext cx="65088" cy="26987"/>
          </a:xfrm>
          <a:custGeom>
            <a:avLst/>
            <a:gdLst>
              <a:gd name="T0" fmla="*/ 0 w 41"/>
              <a:gd name="T1" fmla="*/ 0 h 17"/>
              <a:gd name="T2" fmla="*/ 0 w 41"/>
              <a:gd name="T3" fmla="*/ 40321747 h 17"/>
              <a:gd name="T4" fmla="*/ 100807012 w 41"/>
              <a:gd name="T5" fmla="*/ 40321747 h 17"/>
              <a:gd name="T6" fmla="*/ 100807012 w 41"/>
              <a:gd name="T7" fmla="*/ 20160874 h 17"/>
              <a:gd name="T8" fmla="*/ 80645614 w 41"/>
              <a:gd name="T9" fmla="*/ 20160874 h 17"/>
              <a:gd name="T10" fmla="*/ 60484217 w 41"/>
              <a:gd name="T11" fmla="*/ 0 h 17"/>
              <a:gd name="T12" fmla="*/ 0 w 41"/>
              <a:gd name="T13" fmla="*/ 0 h 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1"/>
              <a:gd name="T22" fmla="*/ 0 h 17"/>
              <a:gd name="T23" fmla="*/ 41 w 41"/>
              <a:gd name="T24" fmla="*/ 17 h 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1" h="17">
                <a:moveTo>
                  <a:pt x="0" y="0"/>
                </a:moveTo>
                <a:lnTo>
                  <a:pt x="0" y="16"/>
                </a:lnTo>
                <a:lnTo>
                  <a:pt x="40" y="16"/>
                </a:lnTo>
                <a:lnTo>
                  <a:pt x="40" y="8"/>
                </a:lnTo>
                <a:lnTo>
                  <a:pt x="32" y="8"/>
                </a:lnTo>
                <a:lnTo>
                  <a:pt x="24" y="0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22" name="Freeform 526"/>
          <p:cNvSpPr>
            <a:spLocks/>
          </p:cNvSpPr>
          <p:nvPr/>
        </p:nvSpPr>
        <p:spPr bwMode="auto">
          <a:xfrm>
            <a:off x="4826000" y="20367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23" name="Freeform 527"/>
          <p:cNvSpPr>
            <a:spLocks/>
          </p:cNvSpPr>
          <p:nvPr/>
        </p:nvSpPr>
        <p:spPr bwMode="auto">
          <a:xfrm>
            <a:off x="4737100" y="2036763"/>
            <a:ext cx="26988" cy="26987"/>
          </a:xfrm>
          <a:custGeom>
            <a:avLst/>
            <a:gdLst>
              <a:gd name="T0" fmla="*/ 40323241 w 17"/>
              <a:gd name="T1" fmla="*/ 0 h 17"/>
              <a:gd name="T2" fmla="*/ 20161621 w 17"/>
              <a:gd name="T3" fmla="*/ 20160874 h 17"/>
              <a:gd name="T4" fmla="*/ 0 w 17"/>
              <a:gd name="T5" fmla="*/ 20160874 h 17"/>
              <a:gd name="T6" fmla="*/ 0 w 17"/>
              <a:gd name="T7" fmla="*/ 40321747 h 17"/>
              <a:gd name="T8" fmla="*/ 20161621 w 17"/>
              <a:gd name="T9" fmla="*/ 40321747 h 17"/>
              <a:gd name="T10" fmla="*/ 40323241 w 17"/>
              <a:gd name="T11" fmla="*/ 20160874 h 17"/>
              <a:gd name="T12" fmla="*/ 40323241 w 17"/>
              <a:gd name="T13" fmla="*/ 0 h 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"/>
              <a:gd name="T22" fmla="*/ 0 h 17"/>
              <a:gd name="T23" fmla="*/ 17 w 17"/>
              <a:gd name="T24" fmla="*/ 17 h 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" h="17">
                <a:moveTo>
                  <a:pt x="16" y="0"/>
                </a:moveTo>
                <a:lnTo>
                  <a:pt x="8" y="8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8"/>
                </a:lnTo>
                <a:lnTo>
                  <a:pt x="16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24" name="Freeform 528"/>
          <p:cNvSpPr>
            <a:spLocks/>
          </p:cNvSpPr>
          <p:nvPr/>
        </p:nvSpPr>
        <p:spPr bwMode="auto">
          <a:xfrm>
            <a:off x="4787900" y="20367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25" name="Freeform 529"/>
          <p:cNvSpPr>
            <a:spLocks/>
          </p:cNvSpPr>
          <p:nvPr/>
        </p:nvSpPr>
        <p:spPr bwMode="auto">
          <a:xfrm>
            <a:off x="4775200" y="2049463"/>
            <a:ext cx="1588" cy="26987"/>
          </a:xfrm>
          <a:custGeom>
            <a:avLst/>
            <a:gdLst>
              <a:gd name="T0" fmla="*/ 0 w 1"/>
              <a:gd name="T1" fmla="*/ 0 h 17"/>
              <a:gd name="T2" fmla="*/ 0 w 1"/>
              <a:gd name="T3" fmla="*/ 40321747 h 17"/>
              <a:gd name="T4" fmla="*/ 0 w 1"/>
              <a:gd name="T5" fmla="*/ 0 h 17"/>
              <a:gd name="T6" fmla="*/ 0 60000 65536"/>
              <a:gd name="T7" fmla="*/ 0 60000 65536"/>
              <a:gd name="T8" fmla="*/ 0 60000 65536"/>
              <a:gd name="T9" fmla="*/ 0 w 1"/>
              <a:gd name="T10" fmla="*/ 0 h 17"/>
              <a:gd name="T11" fmla="*/ 1 w 1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7">
                <a:moveTo>
                  <a:pt x="0" y="0"/>
                </a:move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26" name="Rectangle 530"/>
          <p:cNvSpPr>
            <a:spLocks noChangeArrowheads="1"/>
          </p:cNvSpPr>
          <p:nvPr/>
        </p:nvSpPr>
        <p:spPr bwMode="auto">
          <a:xfrm>
            <a:off x="4749800" y="2062163"/>
            <a:ext cx="12700" cy="0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627" name="Freeform 531"/>
          <p:cNvSpPr>
            <a:spLocks/>
          </p:cNvSpPr>
          <p:nvPr/>
        </p:nvSpPr>
        <p:spPr bwMode="auto">
          <a:xfrm>
            <a:off x="4699000" y="20621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28" name="Freeform 532"/>
          <p:cNvSpPr>
            <a:spLocks/>
          </p:cNvSpPr>
          <p:nvPr/>
        </p:nvSpPr>
        <p:spPr bwMode="auto">
          <a:xfrm>
            <a:off x="4711700" y="2062163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20160542 h 9"/>
              <a:gd name="T4" fmla="*/ 0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29" name="Freeform 533"/>
          <p:cNvSpPr>
            <a:spLocks/>
          </p:cNvSpPr>
          <p:nvPr/>
        </p:nvSpPr>
        <p:spPr bwMode="auto">
          <a:xfrm>
            <a:off x="4686300" y="20748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30" name="Freeform 534"/>
          <p:cNvSpPr>
            <a:spLocks/>
          </p:cNvSpPr>
          <p:nvPr/>
        </p:nvSpPr>
        <p:spPr bwMode="auto">
          <a:xfrm>
            <a:off x="4673600" y="2087563"/>
            <a:ext cx="14288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1953 w 9"/>
              <a:gd name="T5" fmla="*/ 0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31" name="Freeform 535"/>
          <p:cNvSpPr>
            <a:spLocks/>
          </p:cNvSpPr>
          <p:nvPr/>
        </p:nvSpPr>
        <p:spPr bwMode="auto">
          <a:xfrm>
            <a:off x="4635500" y="2112963"/>
            <a:ext cx="14288" cy="14287"/>
          </a:xfrm>
          <a:custGeom>
            <a:avLst/>
            <a:gdLst>
              <a:gd name="T0" fmla="*/ 20161953 w 9"/>
              <a:gd name="T1" fmla="*/ 0 h 9"/>
              <a:gd name="T2" fmla="*/ 0 w 9"/>
              <a:gd name="T3" fmla="*/ 20160542 h 9"/>
              <a:gd name="T4" fmla="*/ 20161953 w 9"/>
              <a:gd name="T5" fmla="*/ 20160542 h 9"/>
              <a:gd name="T6" fmla="*/ 20161953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32" name="Freeform 536"/>
          <p:cNvSpPr>
            <a:spLocks/>
          </p:cNvSpPr>
          <p:nvPr/>
        </p:nvSpPr>
        <p:spPr bwMode="auto">
          <a:xfrm>
            <a:off x="4610100" y="2125663"/>
            <a:ext cx="39688" cy="39687"/>
          </a:xfrm>
          <a:custGeom>
            <a:avLst/>
            <a:gdLst>
              <a:gd name="T0" fmla="*/ 20161504 w 25"/>
              <a:gd name="T1" fmla="*/ 0 h 25"/>
              <a:gd name="T2" fmla="*/ 20161504 w 25"/>
              <a:gd name="T3" fmla="*/ 20160996 h 25"/>
              <a:gd name="T4" fmla="*/ 0 w 25"/>
              <a:gd name="T5" fmla="*/ 20160996 h 25"/>
              <a:gd name="T6" fmla="*/ 20161504 w 25"/>
              <a:gd name="T7" fmla="*/ 60482994 h 25"/>
              <a:gd name="T8" fmla="*/ 60484518 w 25"/>
              <a:gd name="T9" fmla="*/ 20160996 h 25"/>
              <a:gd name="T10" fmla="*/ 40323008 w 25"/>
              <a:gd name="T11" fmla="*/ 20160996 h 25"/>
              <a:gd name="T12" fmla="*/ 20161504 w 25"/>
              <a:gd name="T13" fmla="*/ 0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25"/>
              <a:gd name="T23" fmla="*/ 25 w 25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25">
                <a:moveTo>
                  <a:pt x="8" y="0"/>
                </a:moveTo>
                <a:lnTo>
                  <a:pt x="8" y="8"/>
                </a:lnTo>
                <a:lnTo>
                  <a:pt x="0" y="8"/>
                </a:lnTo>
                <a:lnTo>
                  <a:pt x="8" y="24"/>
                </a:lnTo>
                <a:lnTo>
                  <a:pt x="24" y="8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33" name="Freeform 537"/>
          <p:cNvSpPr>
            <a:spLocks/>
          </p:cNvSpPr>
          <p:nvPr/>
        </p:nvSpPr>
        <p:spPr bwMode="auto">
          <a:xfrm>
            <a:off x="4610100" y="21256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34" name="Freeform 538"/>
          <p:cNvSpPr>
            <a:spLocks/>
          </p:cNvSpPr>
          <p:nvPr/>
        </p:nvSpPr>
        <p:spPr bwMode="auto">
          <a:xfrm>
            <a:off x="4597400" y="2151063"/>
            <a:ext cx="14288" cy="1587"/>
          </a:xfrm>
          <a:custGeom>
            <a:avLst/>
            <a:gdLst>
              <a:gd name="T0" fmla="*/ 20161953 w 9"/>
              <a:gd name="T1" fmla="*/ 0 h 1"/>
              <a:gd name="T2" fmla="*/ 0 w 9"/>
              <a:gd name="T3" fmla="*/ 0 h 1"/>
              <a:gd name="T4" fmla="*/ 20161953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8" y="0"/>
                </a:move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35" name="Freeform 539"/>
          <p:cNvSpPr>
            <a:spLocks/>
          </p:cNvSpPr>
          <p:nvPr/>
        </p:nvSpPr>
        <p:spPr bwMode="auto">
          <a:xfrm>
            <a:off x="4648200" y="2151063"/>
            <a:ext cx="14288" cy="14287"/>
          </a:xfrm>
          <a:custGeom>
            <a:avLst/>
            <a:gdLst>
              <a:gd name="T0" fmla="*/ 20161953 w 9"/>
              <a:gd name="T1" fmla="*/ 0 h 9"/>
              <a:gd name="T2" fmla="*/ 20161953 w 9"/>
              <a:gd name="T3" fmla="*/ 20160542 h 9"/>
              <a:gd name="T4" fmla="*/ 0 w 9"/>
              <a:gd name="T5" fmla="*/ 20160542 h 9"/>
              <a:gd name="T6" fmla="*/ 20161953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8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36" name="Rectangle 540"/>
          <p:cNvSpPr>
            <a:spLocks noChangeArrowheads="1"/>
          </p:cNvSpPr>
          <p:nvPr/>
        </p:nvSpPr>
        <p:spPr bwMode="auto">
          <a:xfrm>
            <a:off x="4584700" y="2163763"/>
            <a:ext cx="0" cy="0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637" name="Freeform 541"/>
          <p:cNvSpPr>
            <a:spLocks/>
          </p:cNvSpPr>
          <p:nvPr/>
        </p:nvSpPr>
        <p:spPr bwMode="auto">
          <a:xfrm>
            <a:off x="4406900" y="2036763"/>
            <a:ext cx="522288" cy="484187"/>
          </a:xfrm>
          <a:custGeom>
            <a:avLst/>
            <a:gdLst>
              <a:gd name="T0" fmla="*/ 40322536 w 329"/>
              <a:gd name="T1" fmla="*/ 725804158 h 305"/>
              <a:gd name="T2" fmla="*/ 40322536 w 329"/>
              <a:gd name="T3" fmla="*/ 705642937 h 305"/>
              <a:gd name="T4" fmla="*/ 20161268 w 329"/>
              <a:gd name="T5" fmla="*/ 665320495 h 305"/>
              <a:gd name="T6" fmla="*/ 40322536 w 329"/>
              <a:gd name="T7" fmla="*/ 624998053 h 305"/>
              <a:gd name="T8" fmla="*/ 20161268 w 329"/>
              <a:gd name="T9" fmla="*/ 624998053 h 305"/>
              <a:gd name="T10" fmla="*/ 0 w 329"/>
              <a:gd name="T11" fmla="*/ 604836832 h 305"/>
              <a:gd name="T12" fmla="*/ 0 w 329"/>
              <a:gd name="T13" fmla="*/ 564514390 h 305"/>
              <a:gd name="T14" fmla="*/ 60483810 w 329"/>
              <a:gd name="T15" fmla="*/ 524191947 h 305"/>
              <a:gd name="T16" fmla="*/ 80645072 w 329"/>
              <a:gd name="T17" fmla="*/ 483869505 h 305"/>
              <a:gd name="T18" fmla="*/ 141128882 w 329"/>
              <a:gd name="T19" fmla="*/ 463708284 h 305"/>
              <a:gd name="T20" fmla="*/ 120967621 w 329"/>
              <a:gd name="T21" fmla="*/ 423385842 h 305"/>
              <a:gd name="T22" fmla="*/ 201612668 w 329"/>
              <a:gd name="T23" fmla="*/ 443547063 h 305"/>
              <a:gd name="T24" fmla="*/ 181451406 w 329"/>
              <a:gd name="T25" fmla="*/ 423385842 h 305"/>
              <a:gd name="T26" fmla="*/ 221773979 w 329"/>
              <a:gd name="T27" fmla="*/ 362902079 h 305"/>
              <a:gd name="T28" fmla="*/ 282257765 w 329"/>
              <a:gd name="T29" fmla="*/ 322579637 h 305"/>
              <a:gd name="T30" fmla="*/ 322580288 w 329"/>
              <a:gd name="T31" fmla="*/ 282257195 h 305"/>
              <a:gd name="T32" fmla="*/ 383064074 w 329"/>
              <a:gd name="T33" fmla="*/ 241934753 h 305"/>
              <a:gd name="T34" fmla="*/ 383064074 w 329"/>
              <a:gd name="T35" fmla="*/ 201612261 h 305"/>
              <a:gd name="T36" fmla="*/ 383064074 w 329"/>
              <a:gd name="T37" fmla="*/ 120967376 h 305"/>
              <a:gd name="T38" fmla="*/ 423386697 w 329"/>
              <a:gd name="T39" fmla="*/ 141128597 h 305"/>
              <a:gd name="T40" fmla="*/ 443547958 w 329"/>
              <a:gd name="T41" fmla="*/ 100806130 h 305"/>
              <a:gd name="T42" fmla="*/ 443547958 w 329"/>
              <a:gd name="T43" fmla="*/ 80644909 h 305"/>
              <a:gd name="T44" fmla="*/ 504031744 w 329"/>
              <a:gd name="T45" fmla="*/ 100806130 h 305"/>
              <a:gd name="T46" fmla="*/ 544354268 w 329"/>
              <a:gd name="T47" fmla="*/ 80644909 h 305"/>
              <a:gd name="T48" fmla="*/ 524193006 w 329"/>
              <a:gd name="T49" fmla="*/ 40322455 h 305"/>
              <a:gd name="T50" fmla="*/ 624999315 w 329"/>
              <a:gd name="T51" fmla="*/ 40322455 h 305"/>
              <a:gd name="T52" fmla="*/ 645160577 w 329"/>
              <a:gd name="T53" fmla="*/ 40322455 h 305"/>
              <a:gd name="T54" fmla="*/ 645160577 w 329"/>
              <a:gd name="T55" fmla="*/ 60483688 h 305"/>
              <a:gd name="T56" fmla="*/ 665321839 w 329"/>
              <a:gd name="T57" fmla="*/ 60483688 h 305"/>
              <a:gd name="T58" fmla="*/ 685483100 w 329"/>
              <a:gd name="T59" fmla="*/ 40322455 h 305"/>
              <a:gd name="T60" fmla="*/ 705644362 w 329"/>
              <a:gd name="T61" fmla="*/ 20161227 h 305"/>
              <a:gd name="T62" fmla="*/ 745966886 w 329"/>
              <a:gd name="T63" fmla="*/ 20161227 h 305"/>
              <a:gd name="T64" fmla="*/ 766128148 w 329"/>
              <a:gd name="T65" fmla="*/ 20161227 h 305"/>
              <a:gd name="T66" fmla="*/ 806450671 w 329"/>
              <a:gd name="T67" fmla="*/ 40322455 h 305"/>
              <a:gd name="T68" fmla="*/ 806450671 w 329"/>
              <a:gd name="T69" fmla="*/ 40322455 h 305"/>
              <a:gd name="T70" fmla="*/ 786289409 w 329"/>
              <a:gd name="T71" fmla="*/ 80644909 h 305"/>
              <a:gd name="T72" fmla="*/ 806450671 w 329"/>
              <a:gd name="T73" fmla="*/ 100806130 h 305"/>
              <a:gd name="T74" fmla="*/ 806450671 w 329"/>
              <a:gd name="T75" fmla="*/ 100806130 h 305"/>
              <a:gd name="T76" fmla="*/ 786289409 w 329"/>
              <a:gd name="T77" fmla="*/ 120967376 h 305"/>
              <a:gd name="T78" fmla="*/ 725805624 w 329"/>
              <a:gd name="T79" fmla="*/ 80644909 h 305"/>
              <a:gd name="T80" fmla="*/ 665321839 w 329"/>
              <a:gd name="T81" fmla="*/ 120967376 h 305"/>
              <a:gd name="T82" fmla="*/ 645160577 w 329"/>
              <a:gd name="T83" fmla="*/ 181451040 h 305"/>
              <a:gd name="T84" fmla="*/ 564515529 w 329"/>
              <a:gd name="T85" fmla="*/ 161289818 h 305"/>
              <a:gd name="T86" fmla="*/ 504031744 w 329"/>
              <a:gd name="T87" fmla="*/ 141128597 h 305"/>
              <a:gd name="T88" fmla="*/ 483870482 w 329"/>
              <a:gd name="T89" fmla="*/ 181451040 h 305"/>
              <a:gd name="T90" fmla="*/ 443547958 w 329"/>
              <a:gd name="T91" fmla="*/ 201612261 h 305"/>
              <a:gd name="T92" fmla="*/ 403225336 w 329"/>
              <a:gd name="T93" fmla="*/ 201612261 h 305"/>
              <a:gd name="T94" fmla="*/ 383064074 w 329"/>
              <a:gd name="T95" fmla="*/ 262095974 h 305"/>
              <a:gd name="T96" fmla="*/ 342741550 w 329"/>
              <a:gd name="T97" fmla="*/ 342740858 h 305"/>
              <a:gd name="T98" fmla="*/ 302419027 w 329"/>
              <a:gd name="T99" fmla="*/ 403224521 h 305"/>
              <a:gd name="T100" fmla="*/ 241935241 w 329"/>
              <a:gd name="T101" fmla="*/ 443547063 h 305"/>
              <a:gd name="T102" fmla="*/ 221773979 w 329"/>
              <a:gd name="T103" fmla="*/ 504030726 h 305"/>
              <a:gd name="T104" fmla="*/ 241935241 w 329"/>
              <a:gd name="T105" fmla="*/ 584675611 h 305"/>
              <a:gd name="T106" fmla="*/ 221773979 w 329"/>
              <a:gd name="T107" fmla="*/ 624998053 h 305"/>
              <a:gd name="T108" fmla="*/ 221773979 w 329"/>
              <a:gd name="T109" fmla="*/ 685481716 h 305"/>
              <a:gd name="T110" fmla="*/ 201612668 w 329"/>
              <a:gd name="T111" fmla="*/ 685481716 h 305"/>
              <a:gd name="T112" fmla="*/ 60483810 w 329"/>
              <a:gd name="T113" fmla="*/ 766126601 h 30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29"/>
              <a:gd name="T172" fmla="*/ 0 h 305"/>
              <a:gd name="T173" fmla="*/ 329 w 329"/>
              <a:gd name="T174" fmla="*/ 305 h 30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29" h="305">
                <a:moveTo>
                  <a:pt x="24" y="296"/>
                </a:moveTo>
                <a:lnTo>
                  <a:pt x="16" y="296"/>
                </a:lnTo>
                <a:lnTo>
                  <a:pt x="16" y="288"/>
                </a:lnTo>
                <a:lnTo>
                  <a:pt x="8" y="288"/>
                </a:lnTo>
                <a:lnTo>
                  <a:pt x="8" y="280"/>
                </a:lnTo>
                <a:lnTo>
                  <a:pt x="16" y="280"/>
                </a:lnTo>
                <a:lnTo>
                  <a:pt x="16" y="272"/>
                </a:lnTo>
                <a:lnTo>
                  <a:pt x="8" y="272"/>
                </a:lnTo>
                <a:lnTo>
                  <a:pt x="8" y="264"/>
                </a:lnTo>
                <a:lnTo>
                  <a:pt x="16" y="264"/>
                </a:lnTo>
                <a:lnTo>
                  <a:pt x="24" y="248"/>
                </a:lnTo>
                <a:lnTo>
                  <a:pt x="16" y="248"/>
                </a:lnTo>
                <a:lnTo>
                  <a:pt x="16" y="256"/>
                </a:lnTo>
                <a:lnTo>
                  <a:pt x="8" y="256"/>
                </a:lnTo>
                <a:lnTo>
                  <a:pt x="8" y="248"/>
                </a:lnTo>
                <a:lnTo>
                  <a:pt x="0" y="248"/>
                </a:lnTo>
                <a:lnTo>
                  <a:pt x="8" y="240"/>
                </a:lnTo>
                <a:lnTo>
                  <a:pt x="0" y="240"/>
                </a:lnTo>
                <a:lnTo>
                  <a:pt x="0" y="232"/>
                </a:lnTo>
                <a:lnTo>
                  <a:pt x="8" y="232"/>
                </a:lnTo>
                <a:lnTo>
                  <a:pt x="0" y="224"/>
                </a:lnTo>
                <a:lnTo>
                  <a:pt x="16" y="224"/>
                </a:lnTo>
                <a:lnTo>
                  <a:pt x="8" y="216"/>
                </a:lnTo>
                <a:lnTo>
                  <a:pt x="24" y="208"/>
                </a:lnTo>
                <a:lnTo>
                  <a:pt x="24" y="200"/>
                </a:lnTo>
                <a:lnTo>
                  <a:pt x="32" y="200"/>
                </a:lnTo>
                <a:lnTo>
                  <a:pt x="32" y="192"/>
                </a:lnTo>
                <a:lnTo>
                  <a:pt x="40" y="192"/>
                </a:lnTo>
                <a:lnTo>
                  <a:pt x="48" y="184"/>
                </a:lnTo>
                <a:lnTo>
                  <a:pt x="56" y="184"/>
                </a:lnTo>
                <a:lnTo>
                  <a:pt x="56" y="176"/>
                </a:lnTo>
                <a:lnTo>
                  <a:pt x="48" y="176"/>
                </a:lnTo>
                <a:lnTo>
                  <a:pt x="48" y="168"/>
                </a:lnTo>
                <a:lnTo>
                  <a:pt x="64" y="176"/>
                </a:lnTo>
                <a:lnTo>
                  <a:pt x="72" y="176"/>
                </a:lnTo>
                <a:lnTo>
                  <a:pt x="80" y="176"/>
                </a:lnTo>
                <a:lnTo>
                  <a:pt x="80" y="168"/>
                </a:lnTo>
                <a:lnTo>
                  <a:pt x="72" y="176"/>
                </a:lnTo>
                <a:lnTo>
                  <a:pt x="72" y="168"/>
                </a:lnTo>
                <a:lnTo>
                  <a:pt x="72" y="160"/>
                </a:lnTo>
                <a:lnTo>
                  <a:pt x="80" y="160"/>
                </a:lnTo>
                <a:lnTo>
                  <a:pt x="88" y="144"/>
                </a:lnTo>
                <a:lnTo>
                  <a:pt x="96" y="152"/>
                </a:lnTo>
                <a:lnTo>
                  <a:pt x="104" y="136"/>
                </a:lnTo>
                <a:lnTo>
                  <a:pt x="112" y="128"/>
                </a:lnTo>
                <a:lnTo>
                  <a:pt x="120" y="128"/>
                </a:lnTo>
                <a:lnTo>
                  <a:pt x="120" y="120"/>
                </a:lnTo>
                <a:lnTo>
                  <a:pt x="128" y="112"/>
                </a:lnTo>
                <a:lnTo>
                  <a:pt x="136" y="104"/>
                </a:lnTo>
                <a:lnTo>
                  <a:pt x="136" y="96"/>
                </a:lnTo>
                <a:lnTo>
                  <a:pt x="152" y="96"/>
                </a:lnTo>
                <a:lnTo>
                  <a:pt x="144" y="80"/>
                </a:lnTo>
                <a:lnTo>
                  <a:pt x="152" y="88"/>
                </a:lnTo>
                <a:lnTo>
                  <a:pt x="152" y="80"/>
                </a:lnTo>
                <a:lnTo>
                  <a:pt x="152" y="72"/>
                </a:lnTo>
                <a:lnTo>
                  <a:pt x="168" y="56"/>
                </a:lnTo>
                <a:lnTo>
                  <a:pt x="152" y="48"/>
                </a:lnTo>
                <a:lnTo>
                  <a:pt x="160" y="40"/>
                </a:lnTo>
                <a:lnTo>
                  <a:pt x="168" y="48"/>
                </a:lnTo>
                <a:lnTo>
                  <a:pt x="168" y="56"/>
                </a:lnTo>
                <a:lnTo>
                  <a:pt x="168" y="48"/>
                </a:lnTo>
                <a:lnTo>
                  <a:pt x="176" y="48"/>
                </a:lnTo>
                <a:lnTo>
                  <a:pt x="176" y="40"/>
                </a:lnTo>
                <a:lnTo>
                  <a:pt x="184" y="40"/>
                </a:lnTo>
                <a:lnTo>
                  <a:pt x="176" y="40"/>
                </a:lnTo>
                <a:lnTo>
                  <a:pt x="176" y="32"/>
                </a:lnTo>
                <a:lnTo>
                  <a:pt x="184" y="40"/>
                </a:lnTo>
                <a:lnTo>
                  <a:pt x="192" y="32"/>
                </a:lnTo>
                <a:lnTo>
                  <a:pt x="200" y="40"/>
                </a:lnTo>
                <a:lnTo>
                  <a:pt x="200" y="32"/>
                </a:lnTo>
                <a:lnTo>
                  <a:pt x="208" y="32"/>
                </a:lnTo>
                <a:lnTo>
                  <a:pt x="216" y="32"/>
                </a:lnTo>
                <a:lnTo>
                  <a:pt x="216" y="24"/>
                </a:lnTo>
                <a:lnTo>
                  <a:pt x="208" y="24"/>
                </a:lnTo>
                <a:lnTo>
                  <a:pt x="208" y="16"/>
                </a:lnTo>
                <a:lnTo>
                  <a:pt x="232" y="32"/>
                </a:lnTo>
                <a:lnTo>
                  <a:pt x="240" y="16"/>
                </a:lnTo>
                <a:lnTo>
                  <a:pt x="248" y="16"/>
                </a:lnTo>
                <a:lnTo>
                  <a:pt x="248" y="8"/>
                </a:lnTo>
                <a:lnTo>
                  <a:pt x="256" y="8"/>
                </a:lnTo>
                <a:lnTo>
                  <a:pt x="256" y="16"/>
                </a:lnTo>
                <a:lnTo>
                  <a:pt x="264" y="8"/>
                </a:lnTo>
                <a:lnTo>
                  <a:pt x="264" y="16"/>
                </a:lnTo>
                <a:lnTo>
                  <a:pt x="256" y="24"/>
                </a:lnTo>
                <a:lnTo>
                  <a:pt x="256" y="32"/>
                </a:lnTo>
                <a:lnTo>
                  <a:pt x="264" y="32"/>
                </a:lnTo>
                <a:lnTo>
                  <a:pt x="264" y="24"/>
                </a:lnTo>
                <a:lnTo>
                  <a:pt x="272" y="16"/>
                </a:lnTo>
                <a:lnTo>
                  <a:pt x="272" y="8"/>
                </a:lnTo>
                <a:lnTo>
                  <a:pt x="272" y="16"/>
                </a:lnTo>
                <a:lnTo>
                  <a:pt x="280" y="24"/>
                </a:lnTo>
                <a:lnTo>
                  <a:pt x="288" y="16"/>
                </a:lnTo>
                <a:lnTo>
                  <a:pt x="280" y="8"/>
                </a:lnTo>
                <a:lnTo>
                  <a:pt x="288" y="8"/>
                </a:lnTo>
                <a:lnTo>
                  <a:pt x="288" y="0"/>
                </a:lnTo>
                <a:lnTo>
                  <a:pt x="296" y="8"/>
                </a:lnTo>
                <a:lnTo>
                  <a:pt x="296" y="16"/>
                </a:lnTo>
                <a:lnTo>
                  <a:pt x="304" y="16"/>
                </a:lnTo>
                <a:lnTo>
                  <a:pt x="304" y="8"/>
                </a:lnTo>
                <a:lnTo>
                  <a:pt x="312" y="8"/>
                </a:lnTo>
                <a:lnTo>
                  <a:pt x="312" y="16"/>
                </a:lnTo>
                <a:lnTo>
                  <a:pt x="320" y="16"/>
                </a:lnTo>
                <a:lnTo>
                  <a:pt x="312" y="24"/>
                </a:lnTo>
                <a:lnTo>
                  <a:pt x="320" y="24"/>
                </a:lnTo>
                <a:lnTo>
                  <a:pt x="320" y="16"/>
                </a:lnTo>
                <a:lnTo>
                  <a:pt x="328" y="32"/>
                </a:lnTo>
                <a:lnTo>
                  <a:pt x="320" y="24"/>
                </a:lnTo>
                <a:lnTo>
                  <a:pt x="312" y="32"/>
                </a:lnTo>
                <a:lnTo>
                  <a:pt x="304" y="32"/>
                </a:lnTo>
                <a:lnTo>
                  <a:pt x="312" y="40"/>
                </a:lnTo>
                <a:lnTo>
                  <a:pt x="320" y="40"/>
                </a:lnTo>
                <a:lnTo>
                  <a:pt x="320" y="32"/>
                </a:lnTo>
                <a:lnTo>
                  <a:pt x="328" y="32"/>
                </a:lnTo>
                <a:lnTo>
                  <a:pt x="320" y="40"/>
                </a:lnTo>
                <a:lnTo>
                  <a:pt x="320" y="48"/>
                </a:lnTo>
                <a:lnTo>
                  <a:pt x="312" y="56"/>
                </a:lnTo>
                <a:lnTo>
                  <a:pt x="312" y="48"/>
                </a:lnTo>
                <a:lnTo>
                  <a:pt x="304" y="48"/>
                </a:lnTo>
                <a:lnTo>
                  <a:pt x="296" y="48"/>
                </a:lnTo>
                <a:lnTo>
                  <a:pt x="288" y="32"/>
                </a:lnTo>
                <a:lnTo>
                  <a:pt x="280" y="40"/>
                </a:lnTo>
                <a:lnTo>
                  <a:pt x="272" y="40"/>
                </a:lnTo>
                <a:lnTo>
                  <a:pt x="264" y="48"/>
                </a:lnTo>
                <a:lnTo>
                  <a:pt x="264" y="56"/>
                </a:lnTo>
                <a:lnTo>
                  <a:pt x="256" y="64"/>
                </a:lnTo>
                <a:lnTo>
                  <a:pt x="256" y="72"/>
                </a:lnTo>
                <a:lnTo>
                  <a:pt x="248" y="64"/>
                </a:lnTo>
                <a:lnTo>
                  <a:pt x="240" y="64"/>
                </a:lnTo>
                <a:lnTo>
                  <a:pt x="224" y="64"/>
                </a:lnTo>
                <a:lnTo>
                  <a:pt x="208" y="48"/>
                </a:lnTo>
                <a:lnTo>
                  <a:pt x="208" y="56"/>
                </a:lnTo>
                <a:lnTo>
                  <a:pt x="200" y="56"/>
                </a:lnTo>
                <a:lnTo>
                  <a:pt x="192" y="56"/>
                </a:lnTo>
                <a:lnTo>
                  <a:pt x="192" y="64"/>
                </a:lnTo>
                <a:lnTo>
                  <a:pt x="192" y="72"/>
                </a:lnTo>
                <a:lnTo>
                  <a:pt x="192" y="80"/>
                </a:lnTo>
                <a:lnTo>
                  <a:pt x="176" y="72"/>
                </a:lnTo>
                <a:lnTo>
                  <a:pt x="176" y="80"/>
                </a:lnTo>
                <a:lnTo>
                  <a:pt x="176" y="88"/>
                </a:lnTo>
                <a:lnTo>
                  <a:pt x="168" y="80"/>
                </a:lnTo>
                <a:lnTo>
                  <a:pt x="160" y="80"/>
                </a:lnTo>
                <a:lnTo>
                  <a:pt x="160" y="96"/>
                </a:lnTo>
                <a:lnTo>
                  <a:pt x="152" y="96"/>
                </a:lnTo>
                <a:lnTo>
                  <a:pt x="152" y="104"/>
                </a:lnTo>
                <a:lnTo>
                  <a:pt x="144" y="112"/>
                </a:lnTo>
                <a:lnTo>
                  <a:pt x="136" y="120"/>
                </a:lnTo>
                <a:lnTo>
                  <a:pt x="136" y="136"/>
                </a:lnTo>
                <a:lnTo>
                  <a:pt x="128" y="136"/>
                </a:lnTo>
                <a:lnTo>
                  <a:pt x="128" y="152"/>
                </a:lnTo>
                <a:lnTo>
                  <a:pt x="120" y="160"/>
                </a:lnTo>
                <a:lnTo>
                  <a:pt x="112" y="152"/>
                </a:lnTo>
                <a:lnTo>
                  <a:pt x="104" y="160"/>
                </a:lnTo>
                <a:lnTo>
                  <a:pt x="96" y="176"/>
                </a:lnTo>
                <a:lnTo>
                  <a:pt x="88" y="184"/>
                </a:lnTo>
                <a:lnTo>
                  <a:pt x="96" y="192"/>
                </a:lnTo>
                <a:lnTo>
                  <a:pt x="88" y="200"/>
                </a:lnTo>
                <a:lnTo>
                  <a:pt x="88" y="216"/>
                </a:lnTo>
                <a:lnTo>
                  <a:pt x="96" y="224"/>
                </a:lnTo>
                <a:lnTo>
                  <a:pt x="96" y="232"/>
                </a:lnTo>
                <a:lnTo>
                  <a:pt x="88" y="232"/>
                </a:lnTo>
                <a:lnTo>
                  <a:pt x="88" y="240"/>
                </a:lnTo>
                <a:lnTo>
                  <a:pt x="88" y="248"/>
                </a:lnTo>
                <a:lnTo>
                  <a:pt x="88" y="256"/>
                </a:lnTo>
                <a:lnTo>
                  <a:pt x="88" y="264"/>
                </a:lnTo>
                <a:lnTo>
                  <a:pt x="88" y="272"/>
                </a:lnTo>
                <a:lnTo>
                  <a:pt x="88" y="280"/>
                </a:lnTo>
                <a:lnTo>
                  <a:pt x="80" y="280"/>
                </a:lnTo>
                <a:lnTo>
                  <a:pt x="80" y="272"/>
                </a:lnTo>
                <a:lnTo>
                  <a:pt x="64" y="288"/>
                </a:lnTo>
                <a:lnTo>
                  <a:pt x="56" y="288"/>
                </a:lnTo>
                <a:lnTo>
                  <a:pt x="24" y="304"/>
                </a:lnTo>
                <a:lnTo>
                  <a:pt x="24" y="296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38" name="Freeform 542"/>
          <p:cNvSpPr>
            <a:spLocks/>
          </p:cNvSpPr>
          <p:nvPr/>
        </p:nvSpPr>
        <p:spPr bwMode="auto">
          <a:xfrm>
            <a:off x="6769100" y="2951163"/>
            <a:ext cx="128588" cy="153987"/>
          </a:xfrm>
          <a:custGeom>
            <a:avLst/>
            <a:gdLst>
              <a:gd name="T0" fmla="*/ 0 w 81"/>
              <a:gd name="T1" fmla="*/ 161289475 h 97"/>
              <a:gd name="T2" fmla="*/ 20161327 w 81"/>
              <a:gd name="T3" fmla="*/ 141128297 h 97"/>
              <a:gd name="T4" fmla="*/ 40322654 w 81"/>
              <a:gd name="T5" fmla="*/ 120967119 h 97"/>
              <a:gd name="T6" fmla="*/ 40322654 w 81"/>
              <a:gd name="T7" fmla="*/ 100805916 h 97"/>
              <a:gd name="T8" fmla="*/ 60483987 w 81"/>
              <a:gd name="T9" fmla="*/ 80644738 h 97"/>
              <a:gd name="T10" fmla="*/ 80645308 w 81"/>
              <a:gd name="T11" fmla="*/ 80644738 h 97"/>
              <a:gd name="T12" fmla="*/ 80645308 w 81"/>
              <a:gd name="T13" fmla="*/ 60483559 h 97"/>
              <a:gd name="T14" fmla="*/ 80645308 w 81"/>
              <a:gd name="T15" fmla="*/ 40322369 h 97"/>
              <a:gd name="T16" fmla="*/ 100806629 w 81"/>
              <a:gd name="T17" fmla="*/ 60483559 h 97"/>
              <a:gd name="T18" fmla="*/ 120967974 w 81"/>
              <a:gd name="T19" fmla="*/ 60483559 h 97"/>
              <a:gd name="T20" fmla="*/ 120967974 w 81"/>
              <a:gd name="T21" fmla="*/ 40322369 h 97"/>
              <a:gd name="T22" fmla="*/ 141129295 w 81"/>
              <a:gd name="T23" fmla="*/ 40322369 h 97"/>
              <a:gd name="T24" fmla="*/ 161290616 w 81"/>
              <a:gd name="T25" fmla="*/ 40322369 h 97"/>
              <a:gd name="T26" fmla="*/ 161290616 w 81"/>
              <a:gd name="T27" fmla="*/ 20161184 h 97"/>
              <a:gd name="T28" fmla="*/ 181451937 w 81"/>
              <a:gd name="T29" fmla="*/ 20161184 h 97"/>
              <a:gd name="T30" fmla="*/ 181451937 w 81"/>
              <a:gd name="T31" fmla="*/ 0 h 97"/>
              <a:gd name="T32" fmla="*/ 201613258 w 81"/>
              <a:gd name="T33" fmla="*/ 20161184 h 97"/>
              <a:gd name="T34" fmla="*/ 161290616 w 81"/>
              <a:gd name="T35" fmla="*/ 60483559 h 97"/>
              <a:gd name="T36" fmla="*/ 161290616 w 81"/>
              <a:gd name="T37" fmla="*/ 80644738 h 97"/>
              <a:gd name="T38" fmla="*/ 161290616 w 81"/>
              <a:gd name="T39" fmla="*/ 120967119 h 97"/>
              <a:gd name="T40" fmla="*/ 141129295 w 81"/>
              <a:gd name="T41" fmla="*/ 120967119 h 97"/>
              <a:gd name="T42" fmla="*/ 120967974 w 81"/>
              <a:gd name="T43" fmla="*/ 141128297 h 97"/>
              <a:gd name="T44" fmla="*/ 100806629 w 81"/>
              <a:gd name="T45" fmla="*/ 161289475 h 97"/>
              <a:gd name="T46" fmla="*/ 80645308 w 81"/>
              <a:gd name="T47" fmla="*/ 201611832 h 97"/>
              <a:gd name="T48" fmla="*/ 120967974 w 81"/>
              <a:gd name="T49" fmla="*/ 201611832 h 97"/>
              <a:gd name="T50" fmla="*/ 120967974 w 81"/>
              <a:gd name="T51" fmla="*/ 221773059 h 97"/>
              <a:gd name="T52" fmla="*/ 100806629 w 81"/>
              <a:gd name="T53" fmla="*/ 241934238 h 97"/>
              <a:gd name="T54" fmla="*/ 100806629 w 81"/>
              <a:gd name="T55" fmla="*/ 221773059 h 97"/>
              <a:gd name="T56" fmla="*/ 80645308 w 81"/>
              <a:gd name="T57" fmla="*/ 221773059 h 97"/>
              <a:gd name="T58" fmla="*/ 60483987 w 81"/>
              <a:gd name="T59" fmla="*/ 241934238 h 97"/>
              <a:gd name="T60" fmla="*/ 40322654 w 81"/>
              <a:gd name="T61" fmla="*/ 241934238 h 97"/>
              <a:gd name="T62" fmla="*/ 20161327 w 81"/>
              <a:gd name="T63" fmla="*/ 241934238 h 97"/>
              <a:gd name="T64" fmla="*/ 0 w 81"/>
              <a:gd name="T65" fmla="*/ 221773059 h 97"/>
              <a:gd name="T66" fmla="*/ 20161327 w 81"/>
              <a:gd name="T67" fmla="*/ 221773059 h 97"/>
              <a:gd name="T68" fmla="*/ 20161327 w 81"/>
              <a:gd name="T69" fmla="*/ 201611832 h 97"/>
              <a:gd name="T70" fmla="*/ 40322654 w 81"/>
              <a:gd name="T71" fmla="*/ 201611832 h 97"/>
              <a:gd name="T72" fmla="*/ 20161327 w 81"/>
              <a:gd name="T73" fmla="*/ 201611832 h 97"/>
              <a:gd name="T74" fmla="*/ 20161327 w 81"/>
              <a:gd name="T75" fmla="*/ 181450653 h 97"/>
              <a:gd name="T76" fmla="*/ 20161327 w 81"/>
              <a:gd name="T77" fmla="*/ 161289475 h 97"/>
              <a:gd name="T78" fmla="*/ 0 w 81"/>
              <a:gd name="T79" fmla="*/ 161289475 h 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81"/>
              <a:gd name="T121" fmla="*/ 0 h 97"/>
              <a:gd name="T122" fmla="*/ 81 w 81"/>
              <a:gd name="T123" fmla="*/ 97 h 9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81" h="97">
                <a:moveTo>
                  <a:pt x="0" y="64"/>
                </a:moveTo>
                <a:lnTo>
                  <a:pt x="8" y="56"/>
                </a:lnTo>
                <a:lnTo>
                  <a:pt x="16" y="48"/>
                </a:lnTo>
                <a:lnTo>
                  <a:pt x="16" y="40"/>
                </a:lnTo>
                <a:lnTo>
                  <a:pt x="24" y="32"/>
                </a:lnTo>
                <a:lnTo>
                  <a:pt x="32" y="32"/>
                </a:lnTo>
                <a:lnTo>
                  <a:pt x="32" y="24"/>
                </a:lnTo>
                <a:lnTo>
                  <a:pt x="32" y="16"/>
                </a:lnTo>
                <a:lnTo>
                  <a:pt x="40" y="24"/>
                </a:lnTo>
                <a:lnTo>
                  <a:pt x="48" y="24"/>
                </a:lnTo>
                <a:lnTo>
                  <a:pt x="48" y="16"/>
                </a:lnTo>
                <a:lnTo>
                  <a:pt x="56" y="16"/>
                </a:lnTo>
                <a:lnTo>
                  <a:pt x="64" y="16"/>
                </a:lnTo>
                <a:lnTo>
                  <a:pt x="64" y="8"/>
                </a:lnTo>
                <a:lnTo>
                  <a:pt x="72" y="8"/>
                </a:lnTo>
                <a:lnTo>
                  <a:pt x="72" y="0"/>
                </a:lnTo>
                <a:lnTo>
                  <a:pt x="80" y="8"/>
                </a:lnTo>
                <a:lnTo>
                  <a:pt x="64" y="24"/>
                </a:lnTo>
                <a:lnTo>
                  <a:pt x="64" y="32"/>
                </a:lnTo>
                <a:lnTo>
                  <a:pt x="64" y="48"/>
                </a:lnTo>
                <a:lnTo>
                  <a:pt x="56" y="48"/>
                </a:lnTo>
                <a:lnTo>
                  <a:pt x="48" y="56"/>
                </a:lnTo>
                <a:lnTo>
                  <a:pt x="40" y="64"/>
                </a:lnTo>
                <a:lnTo>
                  <a:pt x="32" y="80"/>
                </a:lnTo>
                <a:lnTo>
                  <a:pt x="48" y="80"/>
                </a:lnTo>
                <a:lnTo>
                  <a:pt x="48" y="88"/>
                </a:lnTo>
                <a:lnTo>
                  <a:pt x="40" y="96"/>
                </a:lnTo>
                <a:lnTo>
                  <a:pt x="40" y="88"/>
                </a:lnTo>
                <a:lnTo>
                  <a:pt x="32" y="88"/>
                </a:lnTo>
                <a:lnTo>
                  <a:pt x="24" y="96"/>
                </a:lnTo>
                <a:lnTo>
                  <a:pt x="16" y="96"/>
                </a:lnTo>
                <a:lnTo>
                  <a:pt x="8" y="96"/>
                </a:lnTo>
                <a:lnTo>
                  <a:pt x="0" y="88"/>
                </a:lnTo>
                <a:lnTo>
                  <a:pt x="8" y="88"/>
                </a:lnTo>
                <a:lnTo>
                  <a:pt x="8" y="80"/>
                </a:lnTo>
                <a:lnTo>
                  <a:pt x="16" y="80"/>
                </a:lnTo>
                <a:lnTo>
                  <a:pt x="8" y="80"/>
                </a:lnTo>
                <a:lnTo>
                  <a:pt x="8" y="72"/>
                </a:lnTo>
                <a:lnTo>
                  <a:pt x="8" y="64"/>
                </a:lnTo>
                <a:lnTo>
                  <a:pt x="0" y="64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39" name="Freeform 543"/>
          <p:cNvSpPr>
            <a:spLocks/>
          </p:cNvSpPr>
          <p:nvPr/>
        </p:nvSpPr>
        <p:spPr bwMode="auto">
          <a:xfrm>
            <a:off x="4356100" y="3713163"/>
            <a:ext cx="242888" cy="255587"/>
          </a:xfrm>
          <a:custGeom>
            <a:avLst/>
            <a:gdLst>
              <a:gd name="T0" fmla="*/ 362903202 w 153"/>
              <a:gd name="T1" fmla="*/ 0 h 161"/>
              <a:gd name="T2" fmla="*/ 342741918 w 153"/>
              <a:gd name="T3" fmla="*/ 0 h 161"/>
              <a:gd name="T4" fmla="*/ 322580635 w 153"/>
              <a:gd name="T5" fmla="*/ 20161209 h 161"/>
              <a:gd name="T6" fmla="*/ 282258068 w 153"/>
              <a:gd name="T7" fmla="*/ 20161209 h 161"/>
              <a:gd name="T8" fmla="*/ 241935501 w 153"/>
              <a:gd name="T9" fmla="*/ 20161209 h 161"/>
              <a:gd name="T10" fmla="*/ 221774217 w 153"/>
              <a:gd name="T11" fmla="*/ 20161209 h 161"/>
              <a:gd name="T12" fmla="*/ 201612884 w 153"/>
              <a:gd name="T13" fmla="*/ 20161209 h 161"/>
              <a:gd name="T14" fmla="*/ 181451601 w 153"/>
              <a:gd name="T15" fmla="*/ 20161209 h 161"/>
              <a:gd name="T16" fmla="*/ 161290317 w 153"/>
              <a:gd name="T17" fmla="*/ 20161209 h 161"/>
              <a:gd name="T18" fmla="*/ 141129034 w 153"/>
              <a:gd name="T19" fmla="*/ 20161209 h 161"/>
              <a:gd name="T20" fmla="*/ 120967750 w 153"/>
              <a:gd name="T21" fmla="*/ 0 h 161"/>
              <a:gd name="T22" fmla="*/ 100806442 w 153"/>
              <a:gd name="T23" fmla="*/ 0 h 161"/>
              <a:gd name="T24" fmla="*/ 80645159 w 153"/>
              <a:gd name="T25" fmla="*/ 0 h 161"/>
              <a:gd name="T26" fmla="*/ 60483875 w 153"/>
              <a:gd name="T27" fmla="*/ 20161209 h 161"/>
              <a:gd name="T28" fmla="*/ 40322579 w 153"/>
              <a:gd name="T29" fmla="*/ 40322418 h 161"/>
              <a:gd name="T30" fmla="*/ 40322579 w 153"/>
              <a:gd name="T31" fmla="*/ 60483634 h 161"/>
              <a:gd name="T32" fmla="*/ 20161290 w 153"/>
              <a:gd name="T33" fmla="*/ 80644836 h 161"/>
              <a:gd name="T34" fmla="*/ 20161290 w 153"/>
              <a:gd name="T35" fmla="*/ 100806039 h 161"/>
              <a:gd name="T36" fmla="*/ 40322579 w 153"/>
              <a:gd name="T37" fmla="*/ 120967267 h 161"/>
              <a:gd name="T38" fmla="*/ 40322579 w 153"/>
              <a:gd name="T39" fmla="*/ 141128470 h 161"/>
              <a:gd name="T40" fmla="*/ 20161290 w 153"/>
              <a:gd name="T41" fmla="*/ 161289673 h 161"/>
              <a:gd name="T42" fmla="*/ 20161290 w 153"/>
              <a:gd name="T43" fmla="*/ 181450876 h 161"/>
              <a:gd name="T44" fmla="*/ 20161290 w 153"/>
              <a:gd name="T45" fmla="*/ 201612079 h 161"/>
              <a:gd name="T46" fmla="*/ 0 w 153"/>
              <a:gd name="T47" fmla="*/ 221773331 h 161"/>
              <a:gd name="T48" fmla="*/ 0 w 153"/>
              <a:gd name="T49" fmla="*/ 262095737 h 161"/>
              <a:gd name="T50" fmla="*/ 0 w 153"/>
              <a:gd name="T51" fmla="*/ 282256940 h 161"/>
              <a:gd name="T52" fmla="*/ 0 w 153"/>
              <a:gd name="T53" fmla="*/ 302418143 h 161"/>
              <a:gd name="T54" fmla="*/ 60483875 w 153"/>
              <a:gd name="T55" fmla="*/ 302418143 h 161"/>
              <a:gd name="T56" fmla="*/ 100806442 w 153"/>
              <a:gd name="T57" fmla="*/ 342740549 h 161"/>
              <a:gd name="T58" fmla="*/ 80645159 w 153"/>
              <a:gd name="T59" fmla="*/ 362901752 h 161"/>
              <a:gd name="T60" fmla="*/ 100806442 w 153"/>
              <a:gd name="T61" fmla="*/ 403224158 h 161"/>
              <a:gd name="T62" fmla="*/ 161290317 w 153"/>
              <a:gd name="T63" fmla="*/ 383062955 h 161"/>
              <a:gd name="T64" fmla="*/ 181451601 w 153"/>
              <a:gd name="T65" fmla="*/ 383062955 h 161"/>
              <a:gd name="T66" fmla="*/ 181451601 w 153"/>
              <a:gd name="T67" fmla="*/ 362901752 h 161"/>
              <a:gd name="T68" fmla="*/ 181451601 w 153"/>
              <a:gd name="T69" fmla="*/ 342740549 h 161"/>
              <a:gd name="T70" fmla="*/ 181451601 w 153"/>
              <a:gd name="T71" fmla="*/ 322579346 h 161"/>
              <a:gd name="T72" fmla="*/ 201612884 w 153"/>
              <a:gd name="T73" fmla="*/ 302418143 h 161"/>
              <a:gd name="T74" fmla="*/ 221774217 w 153"/>
              <a:gd name="T75" fmla="*/ 302418143 h 161"/>
              <a:gd name="T76" fmla="*/ 221774217 w 153"/>
              <a:gd name="T77" fmla="*/ 282256940 h 161"/>
              <a:gd name="T78" fmla="*/ 241935501 w 153"/>
              <a:gd name="T79" fmla="*/ 302418143 h 161"/>
              <a:gd name="T80" fmla="*/ 241935501 w 153"/>
              <a:gd name="T81" fmla="*/ 322579346 h 161"/>
              <a:gd name="T82" fmla="*/ 262096784 w 153"/>
              <a:gd name="T83" fmla="*/ 302418143 h 161"/>
              <a:gd name="T84" fmla="*/ 262096784 w 153"/>
              <a:gd name="T85" fmla="*/ 282256940 h 161"/>
              <a:gd name="T86" fmla="*/ 282258068 w 153"/>
              <a:gd name="T87" fmla="*/ 262095737 h 161"/>
              <a:gd name="T88" fmla="*/ 282258068 w 153"/>
              <a:gd name="T89" fmla="*/ 241934534 h 161"/>
              <a:gd name="T90" fmla="*/ 302419351 w 153"/>
              <a:gd name="T91" fmla="*/ 221773331 h 161"/>
              <a:gd name="T92" fmla="*/ 302419351 w 153"/>
              <a:gd name="T93" fmla="*/ 201612079 h 161"/>
              <a:gd name="T94" fmla="*/ 322580635 w 153"/>
              <a:gd name="T95" fmla="*/ 181450876 h 161"/>
              <a:gd name="T96" fmla="*/ 322580635 w 153"/>
              <a:gd name="T97" fmla="*/ 161289673 h 161"/>
              <a:gd name="T98" fmla="*/ 342741918 w 153"/>
              <a:gd name="T99" fmla="*/ 161289673 h 161"/>
              <a:gd name="T100" fmla="*/ 342741918 w 153"/>
              <a:gd name="T101" fmla="*/ 141128470 h 161"/>
              <a:gd name="T102" fmla="*/ 342741918 w 153"/>
              <a:gd name="T103" fmla="*/ 120967267 h 161"/>
              <a:gd name="T104" fmla="*/ 362903202 w 153"/>
              <a:gd name="T105" fmla="*/ 100806039 h 161"/>
              <a:gd name="T106" fmla="*/ 383064485 w 153"/>
              <a:gd name="T107" fmla="*/ 60483634 h 161"/>
              <a:gd name="T108" fmla="*/ 362903202 w 153"/>
              <a:gd name="T109" fmla="*/ 60483634 h 161"/>
              <a:gd name="T110" fmla="*/ 383064485 w 153"/>
              <a:gd name="T111" fmla="*/ 20161209 h 161"/>
              <a:gd name="T112" fmla="*/ 362903202 w 153"/>
              <a:gd name="T113" fmla="*/ 0 h 16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53"/>
              <a:gd name="T172" fmla="*/ 0 h 161"/>
              <a:gd name="T173" fmla="*/ 153 w 153"/>
              <a:gd name="T174" fmla="*/ 161 h 16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53" h="161">
                <a:moveTo>
                  <a:pt x="144" y="0"/>
                </a:moveTo>
                <a:lnTo>
                  <a:pt x="136" y="0"/>
                </a:lnTo>
                <a:lnTo>
                  <a:pt x="128" y="8"/>
                </a:lnTo>
                <a:lnTo>
                  <a:pt x="112" y="8"/>
                </a:lnTo>
                <a:lnTo>
                  <a:pt x="96" y="8"/>
                </a:lnTo>
                <a:lnTo>
                  <a:pt x="88" y="8"/>
                </a:lnTo>
                <a:lnTo>
                  <a:pt x="80" y="8"/>
                </a:lnTo>
                <a:lnTo>
                  <a:pt x="72" y="8"/>
                </a:lnTo>
                <a:lnTo>
                  <a:pt x="64" y="8"/>
                </a:lnTo>
                <a:lnTo>
                  <a:pt x="56" y="8"/>
                </a:lnTo>
                <a:lnTo>
                  <a:pt x="48" y="0"/>
                </a:lnTo>
                <a:lnTo>
                  <a:pt x="40" y="0"/>
                </a:lnTo>
                <a:lnTo>
                  <a:pt x="32" y="0"/>
                </a:lnTo>
                <a:lnTo>
                  <a:pt x="24" y="8"/>
                </a:lnTo>
                <a:lnTo>
                  <a:pt x="16" y="16"/>
                </a:lnTo>
                <a:lnTo>
                  <a:pt x="16" y="24"/>
                </a:lnTo>
                <a:lnTo>
                  <a:pt x="8" y="32"/>
                </a:lnTo>
                <a:lnTo>
                  <a:pt x="8" y="40"/>
                </a:lnTo>
                <a:lnTo>
                  <a:pt x="16" y="48"/>
                </a:lnTo>
                <a:lnTo>
                  <a:pt x="16" y="56"/>
                </a:lnTo>
                <a:lnTo>
                  <a:pt x="8" y="64"/>
                </a:lnTo>
                <a:lnTo>
                  <a:pt x="8" y="72"/>
                </a:lnTo>
                <a:lnTo>
                  <a:pt x="8" y="80"/>
                </a:lnTo>
                <a:lnTo>
                  <a:pt x="0" y="88"/>
                </a:lnTo>
                <a:lnTo>
                  <a:pt x="0" y="104"/>
                </a:lnTo>
                <a:lnTo>
                  <a:pt x="0" y="112"/>
                </a:lnTo>
                <a:lnTo>
                  <a:pt x="0" y="120"/>
                </a:lnTo>
                <a:lnTo>
                  <a:pt x="24" y="120"/>
                </a:lnTo>
                <a:lnTo>
                  <a:pt x="40" y="136"/>
                </a:lnTo>
                <a:lnTo>
                  <a:pt x="32" y="144"/>
                </a:lnTo>
                <a:lnTo>
                  <a:pt x="40" y="160"/>
                </a:lnTo>
                <a:lnTo>
                  <a:pt x="64" y="152"/>
                </a:lnTo>
                <a:lnTo>
                  <a:pt x="72" y="152"/>
                </a:lnTo>
                <a:lnTo>
                  <a:pt x="72" y="144"/>
                </a:lnTo>
                <a:lnTo>
                  <a:pt x="72" y="136"/>
                </a:lnTo>
                <a:lnTo>
                  <a:pt x="72" y="128"/>
                </a:lnTo>
                <a:lnTo>
                  <a:pt x="80" y="120"/>
                </a:lnTo>
                <a:lnTo>
                  <a:pt x="88" y="120"/>
                </a:lnTo>
                <a:lnTo>
                  <a:pt x="88" y="112"/>
                </a:lnTo>
                <a:lnTo>
                  <a:pt x="96" y="120"/>
                </a:lnTo>
                <a:lnTo>
                  <a:pt x="96" y="128"/>
                </a:lnTo>
                <a:lnTo>
                  <a:pt x="104" y="120"/>
                </a:lnTo>
                <a:lnTo>
                  <a:pt x="104" y="112"/>
                </a:lnTo>
                <a:lnTo>
                  <a:pt x="112" y="104"/>
                </a:lnTo>
                <a:lnTo>
                  <a:pt x="112" y="96"/>
                </a:lnTo>
                <a:lnTo>
                  <a:pt x="120" y="88"/>
                </a:lnTo>
                <a:lnTo>
                  <a:pt x="120" y="80"/>
                </a:lnTo>
                <a:lnTo>
                  <a:pt x="128" y="72"/>
                </a:lnTo>
                <a:lnTo>
                  <a:pt x="128" y="64"/>
                </a:lnTo>
                <a:lnTo>
                  <a:pt x="136" y="64"/>
                </a:lnTo>
                <a:lnTo>
                  <a:pt x="136" y="56"/>
                </a:lnTo>
                <a:lnTo>
                  <a:pt x="136" y="48"/>
                </a:lnTo>
                <a:lnTo>
                  <a:pt x="144" y="40"/>
                </a:lnTo>
                <a:lnTo>
                  <a:pt x="152" y="24"/>
                </a:lnTo>
                <a:lnTo>
                  <a:pt x="144" y="24"/>
                </a:lnTo>
                <a:lnTo>
                  <a:pt x="152" y="8"/>
                </a:lnTo>
                <a:lnTo>
                  <a:pt x="144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40" name="Freeform 544"/>
          <p:cNvSpPr>
            <a:spLocks/>
          </p:cNvSpPr>
          <p:nvPr/>
        </p:nvSpPr>
        <p:spPr bwMode="auto">
          <a:xfrm>
            <a:off x="4381500" y="2659063"/>
            <a:ext cx="77788" cy="77787"/>
          </a:xfrm>
          <a:custGeom>
            <a:avLst/>
            <a:gdLst>
              <a:gd name="T0" fmla="*/ 0 w 49"/>
              <a:gd name="T1" fmla="*/ 100805595 h 49"/>
              <a:gd name="T2" fmla="*/ 20161380 w 49"/>
              <a:gd name="T3" fmla="*/ 80644481 h 49"/>
              <a:gd name="T4" fmla="*/ 40322759 w 49"/>
              <a:gd name="T5" fmla="*/ 20161120 h 49"/>
              <a:gd name="T6" fmla="*/ 60484145 w 49"/>
              <a:gd name="T7" fmla="*/ 20161120 h 49"/>
              <a:gd name="T8" fmla="*/ 60484145 w 49"/>
              <a:gd name="T9" fmla="*/ 0 h 49"/>
              <a:gd name="T10" fmla="*/ 120968289 w 49"/>
              <a:gd name="T11" fmla="*/ 20161120 h 49"/>
              <a:gd name="T12" fmla="*/ 120968289 w 49"/>
              <a:gd name="T13" fmla="*/ 40322241 h 49"/>
              <a:gd name="T14" fmla="*/ 120968289 w 49"/>
              <a:gd name="T15" fmla="*/ 60483367 h 49"/>
              <a:gd name="T16" fmla="*/ 100806891 w 49"/>
              <a:gd name="T17" fmla="*/ 60483367 h 49"/>
              <a:gd name="T18" fmla="*/ 80645518 w 49"/>
              <a:gd name="T19" fmla="*/ 80644481 h 49"/>
              <a:gd name="T20" fmla="*/ 60484145 w 49"/>
              <a:gd name="T21" fmla="*/ 120966734 h 49"/>
              <a:gd name="T22" fmla="*/ 40322759 w 49"/>
              <a:gd name="T23" fmla="*/ 100805595 h 49"/>
              <a:gd name="T24" fmla="*/ 20161380 w 49"/>
              <a:gd name="T25" fmla="*/ 100805595 h 49"/>
              <a:gd name="T26" fmla="*/ 0 w 49"/>
              <a:gd name="T27" fmla="*/ 100805595 h 4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9"/>
              <a:gd name="T43" fmla="*/ 0 h 49"/>
              <a:gd name="T44" fmla="*/ 49 w 49"/>
              <a:gd name="T45" fmla="*/ 49 h 4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9" h="49">
                <a:moveTo>
                  <a:pt x="0" y="40"/>
                </a:moveTo>
                <a:lnTo>
                  <a:pt x="8" y="32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48" y="8"/>
                </a:lnTo>
                <a:lnTo>
                  <a:pt x="48" y="16"/>
                </a:lnTo>
                <a:lnTo>
                  <a:pt x="48" y="24"/>
                </a:lnTo>
                <a:lnTo>
                  <a:pt x="40" y="24"/>
                </a:lnTo>
                <a:lnTo>
                  <a:pt x="32" y="32"/>
                </a:lnTo>
                <a:lnTo>
                  <a:pt x="24" y="48"/>
                </a:lnTo>
                <a:lnTo>
                  <a:pt x="16" y="40"/>
                </a:lnTo>
                <a:lnTo>
                  <a:pt x="8" y="40"/>
                </a:lnTo>
                <a:lnTo>
                  <a:pt x="0" y="4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41" name="Freeform 545"/>
          <p:cNvSpPr>
            <a:spLocks/>
          </p:cNvSpPr>
          <p:nvPr/>
        </p:nvSpPr>
        <p:spPr bwMode="auto">
          <a:xfrm>
            <a:off x="5892800" y="3319463"/>
            <a:ext cx="166688" cy="90487"/>
          </a:xfrm>
          <a:custGeom>
            <a:avLst/>
            <a:gdLst>
              <a:gd name="T0" fmla="*/ 262097059 w 105"/>
              <a:gd name="T1" fmla="*/ 100805691 h 57"/>
              <a:gd name="T2" fmla="*/ 221774450 w 105"/>
              <a:gd name="T3" fmla="*/ 80644558 h 57"/>
              <a:gd name="T4" fmla="*/ 201613096 w 105"/>
              <a:gd name="T5" fmla="*/ 80644558 h 57"/>
              <a:gd name="T6" fmla="*/ 181451791 w 105"/>
              <a:gd name="T7" fmla="*/ 80644558 h 57"/>
              <a:gd name="T8" fmla="*/ 161290487 w 105"/>
              <a:gd name="T9" fmla="*/ 60483424 h 57"/>
              <a:gd name="T10" fmla="*/ 161290487 w 105"/>
              <a:gd name="T11" fmla="*/ 40322279 h 57"/>
              <a:gd name="T12" fmla="*/ 141129182 w 105"/>
              <a:gd name="T13" fmla="*/ 40322279 h 57"/>
              <a:gd name="T14" fmla="*/ 141129182 w 105"/>
              <a:gd name="T15" fmla="*/ 20161139 h 57"/>
              <a:gd name="T16" fmla="*/ 120967877 w 105"/>
              <a:gd name="T17" fmla="*/ 20161139 h 57"/>
              <a:gd name="T18" fmla="*/ 100806548 w 105"/>
              <a:gd name="T19" fmla="*/ 20161139 h 57"/>
              <a:gd name="T20" fmla="*/ 80645243 w 105"/>
              <a:gd name="T21" fmla="*/ 0 h 57"/>
              <a:gd name="T22" fmla="*/ 60483939 w 105"/>
              <a:gd name="T23" fmla="*/ 0 h 57"/>
              <a:gd name="T24" fmla="*/ 40322622 w 105"/>
              <a:gd name="T25" fmla="*/ 0 h 57"/>
              <a:gd name="T26" fmla="*/ 20161311 w 105"/>
              <a:gd name="T27" fmla="*/ 0 h 57"/>
              <a:gd name="T28" fmla="*/ 0 w 105"/>
              <a:gd name="T29" fmla="*/ 20161139 h 57"/>
              <a:gd name="T30" fmla="*/ 0 w 105"/>
              <a:gd name="T31" fmla="*/ 40322279 h 57"/>
              <a:gd name="T32" fmla="*/ 20161311 w 105"/>
              <a:gd name="T33" fmla="*/ 60483424 h 57"/>
              <a:gd name="T34" fmla="*/ 40322622 w 105"/>
              <a:gd name="T35" fmla="*/ 80644558 h 57"/>
              <a:gd name="T36" fmla="*/ 60483939 w 105"/>
              <a:gd name="T37" fmla="*/ 80644558 h 57"/>
              <a:gd name="T38" fmla="*/ 80645243 w 105"/>
              <a:gd name="T39" fmla="*/ 100805691 h 57"/>
              <a:gd name="T40" fmla="*/ 100806548 w 105"/>
              <a:gd name="T41" fmla="*/ 100805691 h 57"/>
              <a:gd name="T42" fmla="*/ 120967877 w 105"/>
              <a:gd name="T43" fmla="*/ 100805691 h 57"/>
              <a:gd name="T44" fmla="*/ 120967877 w 105"/>
              <a:gd name="T45" fmla="*/ 120966849 h 57"/>
              <a:gd name="T46" fmla="*/ 141129182 w 105"/>
              <a:gd name="T47" fmla="*/ 120966849 h 57"/>
              <a:gd name="T48" fmla="*/ 181451791 w 105"/>
              <a:gd name="T49" fmla="*/ 120966849 h 57"/>
              <a:gd name="T50" fmla="*/ 201613096 w 105"/>
              <a:gd name="T51" fmla="*/ 141127982 h 57"/>
              <a:gd name="T52" fmla="*/ 221774450 w 105"/>
              <a:gd name="T53" fmla="*/ 141127982 h 57"/>
              <a:gd name="T54" fmla="*/ 241935755 w 105"/>
              <a:gd name="T55" fmla="*/ 141127982 h 57"/>
              <a:gd name="T56" fmla="*/ 262097059 w 105"/>
              <a:gd name="T57" fmla="*/ 141127982 h 57"/>
              <a:gd name="T58" fmla="*/ 262097059 w 105"/>
              <a:gd name="T59" fmla="*/ 120966849 h 57"/>
              <a:gd name="T60" fmla="*/ 241935755 w 105"/>
              <a:gd name="T61" fmla="*/ 120966849 h 57"/>
              <a:gd name="T62" fmla="*/ 262097059 w 105"/>
              <a:gd name="T63" fmla="*/ 100805691 h 5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5"/>
              <a:gd name="T97" fmla="*/ 0 h 57"/>
              <a:gd name="T98" fmla="*/ 105 w 105"/>
              <a:gd name="T99" fmla="*/ 57 h 5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5" h="57">
                <a:moveTo>
                  <a:pt x="104" y="40"/>
                </a:moveTo>
                <a:lnTo>
                  <a:pt x="88" y="32"/>
                </a:lnTo>
                <a:lnTo>
                  <a:pt x="80" y="32"/>
                </a:lnTo>
                <a:lnTo>
                  <a:pt x="72" y="32"/>
                </a:lnTo>
                <a:lnTo>
                  <a:pt x="64" y="24"/>
                </a:lnTo>
                <a:lnTo>
                  <a:pt x="64" y="16"/>
                </a:lnTo>
                <a:lnTo>
                  <a:pt x="56" y="16"/>
                </a:lnTo>
                <a:lnTo>
                  <a:pt x="56" y="8"/>
                </a:lnTo>
                <a:lnTo>
                  <a:pt x="48" y="8"/>
                </a:lnTo>
                <a:lnTo>
                  <a:pt x="40" y="8"/>
                </a:lnTo>
                <a:lnTo>
                  <a:pt x="32" y="0"/>
                </a:lnTo>
                <a:lnTo>
                  <a:pt x="24" y="0"/>
                </a:lnTo>
                <a:lnTo>
                  <a:pt x="16" y="0"/>
                </a:ln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8" y="24"/>
                </a:lnTo>
                <a:lnTo>
                  <a:pt x="16" y="32"/>
                </a:lnTo>
                <a:lnTo>
                  <a:pt x="24" y="32"/>
                </a:lnTo>
                <a:lnTo>
                  <a:pt x="32" y="40"/>
                </a:lnTo>
                <a:lnTo>
                  <a:pt x="40" y="40"/>
                </a:lnTo>
                <a:lnTo>
                  <a:pt x="48" y="40"/>
                </a:lnTo>
                <a:lnTo>
                  <a:pt x="48" y="48"/>
                </a:lnTo>
                <a:lnTo>
                  <a:pt x="56" y="48"/>
                </a:lnTo>
                <a:lnTo>
                  <a:pt x="72" y="48"/>
                </a:lnTo>
                <a:lnTo>
                  <a:pt x="80" y="56"/>
                </a:lnTo>
                <a:lnTo>
                  <a:pt x="88" y="56"/>
                </a:lnTo>
                <a:lnTo>
                  <a:pt x="96" y="56"/>
                </a:lnTo>
                <a:lnTo>
                  <a:pt x="104" y="56"/>
                </a:lnTo>
                <a:lnTo>
                  <a:pt x="104" y="48"/>
                </a:lnTo>
                <a:lnTo>
                  <a:pt x="96" y="48"/>
                </a:lnTo>
                <a:lnTo>
                  <a:pt x="104" y="4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42" name="Freeform 546"/>
          <p:cNvSpPr>
            <a:spLocks/>
          </p:cNvSpPr>
          <p:nvPr/>
        </p:nvSpPr>
        <p:spPr bwMode="auto">
          <a:xfrm>
            <a:off x="6299200" y="3916363"/>
            <a:ext cx="65088" cy="115887"/>
          </a:xfrm>
          <a:custGeom>
            <a:avLst/>
            <a:gdLst>
              <a:gd name="T0" fmla="*/ 0 w 41"/>
              <a:gd name="T1" fmla="*/ 0 h 73"/>
              <a:gd name="T2" fmla="*/ 0 w 41"/>
              <a:gd name="T3" fmla="*/ 60483489 h 73"/>
              <a:gd name="T4" fmla="*/ 0 w 41"/>
              <a:gd name="T5" fmla="*/ 100805798 h 73"/>
              <a:gd name="T6" fmla="*/ 20161404 w 41"/>
              <a:gd name="T7" fmla="*/ 120966977 h 73"/>
              <a:gd name="T8" fmla="*/ 20161404 w 41"/>
              <a:gd name="T9" fmla="*/ 141128132 h 73"/>
              <a:gd name="T10" fmla="*/ 40322807 w 41"/>
              <a:gd name="T11" fmla="*/ 141128132 h 73"/>
              <a:gd name="T12" fmla="*/ 60484217 w 41"/>
              <a:gd name="T13" fmla="*/ 181450441 h 73"/>
              <a:gd name="T14" fmla="*/ 100807012 w 41"/>
              <a:gd name="T15" fmla="*/ 161289286 h 73"/>
              <a:gd name="T16" fmla="*/ 100807012 w 41"/>
              <a:gd name="T17" fmla="*/ 120966977 h 73"/>
              <a:gd name="T18" fmla="*/ 80645614 w 41"/>
              <a:gd name="T19" fmla="*/ 120966977 h 73"/>
              <a:gd name="T20" fmla="*/ 80645614 w 41"/>
              <a:gd name="T21" fmla="*/ 100805798 h 73"/>
              <a:gd name="T22" fmla="*/ 60484217 w 41"/>
              <a:gd name="T23" fmla="*/ 0 h 73"/>
              <a:gd name="T24" fmla="*/ 40322807 w 41"/>
              <a:gd name="T25" fmla="*/ 0 h 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1"/>
              <a:gd name="T40" fmla="*/ 0 h 73"/>
              <a:gd name="T41" fmla="*/ 41 w 41"/>
              <a:gd name="T42" fmla="*/ 73 h 7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1" h="73">
                <a:moveTo>
                  <a:pt x="0" y="0"/>
                </a:moveTo>
                <a:lnTo>
                  <a:pt x="0" y="24"/>
                </a:lnTo>
                <a:lnTo>
                  <a:pt x="0" y="40"/>
                </a:lnTo>
                <a:lnTo>
                  <a:pt x="8" y="48"/>
                </a:lnTo>
                <a:lnTo>
                  <a:pt x="8" y="56"/>
                </a:lnTo>
                <a:lnTo>
                  <a:pt x="16" y="56"/>
                </a:lnTo>
                <a:lnTo>
                  <a:pt x="24" y="72"/>
                </a:lnTo>
                <a:lnTo>
                  <a:pt x="40" y="64"/>
                </a:lnTo>
                <a:lnTo>
                  <a:pt x="40" y="48"/>
                </a:lnTo>
                <a:lnTo>
                  <a:pt x="32" y="48"/>
                </a:lnTo>
                <a:lnTo>
                  <a:pt x="32" y="40"/>
                </a:lnTo>
                <a:lnTo>
                  <a:pt x="24" y="0"/>
                </a:lnTo>
                <a:lnTo>
                  <a:pt x="16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43" name="Freeform 547"/>
          <p:cNvSpPr>
            <a:spLocks/>
          </p:cNvSpPr>
          <p:nvPr/>
        </p:nvSpPr>
        <p:spPr bwMode="auto">
          <a:xfrm>
            <a:off x="6477000" y="3903663"/>
            <a:ext cx="179388" cy="141287"/>
          </a:xfrm>
          <a:custGeom>
            <a:avLst/>
            <a:gdLst>
              <a:gd name="T0" fmla="*/ 201613057 w 113"/>
              <a:gd name="T1" fmla="*/ 100805883 h 89"/>
              <a:gd name="T2" fmla="*/ 181451756 w 113"/>
              <a:gd name="T3" fmla="*/ 100805883 h 89"/>
              <a:gd name="T4" fmla="*/ 181451756 w 113"/>
              <a:gd name="T5" fmla="*/ 120967080 h 89"/>
              <a:gd name="T6" fmla="*/ 181451756 w 113"/>
              <a:gd name="T7" fmla="*/ 141128252 h 89"/>
              <a:gd name="T8" fmla="*/ 161290456 w 113"/>
              <a:gd name="T9" fmla="*/ 161289424 h 89"/>
              <a:gd name="T10" fmla="*/ 141129155 w 113"/>
              <a:gd name="T11" fmla="*/ 161289424 h 89"/>
              <a:gd name="T12" fmla="*/ 141129155 w 113"/>
              <a:gd name="T13" fmla="*/ 181450595 h 89"/>
              <a:gd name="T14" fmla="*/ 141129155 w 113"/>
              <a:gd name="T15" fmla="*/ 201611767 h 89"/>
              <a:gd name="T16" fmla="*/ 120967854 w 113"/>
              <a:gd name="T17" fmla="*/ 221772988 h 89"/>
              <a:gd name="T18" fmla="*/ 100806529 w 113"/>
              <a:gd name="T19" fmla="*/ 221772988 h 89"/>
              <a:gd name="T20" fmla="*/ 100806529 w 113"/>
              <a:gd name="T21" fmla="*/ 201611767 h 89"/>
              <a:gd name="T22" fmla="*/ 80645228 w 113"/>
              <a:gd name="T23" fmla="*/ 201611767 h 89"/>
              <a:gd name="T24" fmla="*/ 80645228 w 113"/>
              <a:gd name="T25" fmla="*/ 221772988 h 89"/>
              <a:gd name="T26" fmla="*/ 60483927 w 113"/>
              <a:gd name="T27" fmla="*/ 221772988 h 89"/>
              <a:gd name="T28" fmla="*/ 40322614 w 113"/>
              <a:gd name="T29" fmla="*/ 221772988 h 89"/>
              <a:gd name="T30" fmla="*/ 20161307 w 113"/>
              <a:gd name="T31" fmla="*/ 221772988 h 89"/>
              <a:gd name="T32" fmla="*/ 0 w 113"/>
              <a:gd name="T33" fmla="*/ 221772988 h 89"/>
              <a:gd name="T34" fmla="*/ 0 w 113"/>
              <a:gd name="T35" fmla="*/ 201611767 h 89"/>
              <a:gd name="T36" fmla="*/ 0 w 113"/>
              <a:gd name="T37" fmla="*/ 181450595 h 89"/>
              <a:gd name="T38" fmla="*/ 40322614 w 113"/>
              <a:gd name="T39" fmla="*/ 201611767 h 89"/>
              <a:gd name="T40" fmla="*/ 40322614 w 113"/>
              <a:gd name="T41" fmla="*/ 161289424 h 89"/>
              <a:gd name="T42" fmla="*/ 80645228 w 113"/>
              <a:gd name="T43" fmla="*/ 141128252 h 89"/>
              <a:gd name="T44" fmla="*/ 100806529 w 113"/>
              <a:gd name="T45" fmla="*/ 141128252 h 89"/>
              <a:gd name="T46" fmla="*/ 141129155 w 113"/>
              <a:gd name="T47" fmla="*/ 100805883 h 89"/>
              <a:gd name="T48" fmla="*/ 161290456 w 113"/>
              <a:gd name="T49" fmla="*/ 100805883 h 89"/>
              <a:gd name="T50" fmla="*/ 181451756 w 113"/>
              <a:gd name="T51" fmla="*/ 100805883 h 89"/>
              <a:gd name="T52" fmla="*/ 181451756 w 113"/>
              <a:gd name="T53" fmla="*/ 80644712 h 89"/>
              <a:gd name="T54" fmla="*/ 201613057 w 113"/>
              <a:gd name="T55" fmla="*/ 20161178 h 89"/>
              <a:gd name="T56" fmla="*/ 221774407 w 113"/>
              <a:gd name="T57" fmla="*/ 20161178 h 89"/>
              <a:gd name="T58" fmla="*/ 221774407 w 113"/>
              <a:gd name="T59" fmla="*/ 0 h 89"/>
              <a:gd name="T60" fmla="*/ 262097009 w 113"/>
              <a:gd name="T61" fmla="*/ 20161178 h 89"/>
              <a:gd name="T62" fmla="*/ 282258310 w 113"/>
              <a:gd name="T63" fmla="*/ 40322356 h 89"/>
              <a:gd name="T64" fmla="*/ 282258310 w 113"/>
              <a:gd name="T65" fmla="*/ 60483540 h 89"/>
              <a:gd name="T66" fmla="*/ 282258310 w 113"/>
              <a:gd name="T67" fmla="*/ 80644712 h 89"/>
              <a:gd name="T68" fmla="*/ 262097009 w 113"/>
              <a:gd name="T69" fmla="*/ 60483540 h 89"/>
              <a:gd name="T70" fmla="*/ 262097009 w 113"/>
              <a:gd name="T71" fmla="*/ 100805883 h 89"/>
              <a:gd name="T72" fmla="*/ 241935708 w 113"/>
              <a:gd name="T73" fmla="*/ 100805883 h 89"/>
              <a:gd name="T74" fmla="*/ 201613057 w 113"/>
              <a:gd name="T75" fmla="*/ 100805883 h 8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13"/>
              <a:gd name="T115" fmla="*/ 0 h 89"/>
              <a:gd name="T116" fmla="*/ 113 w 113"/>
              <a:gd name="T117" fmla="*/ 89 h 8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13" h="89">
                <a:moveTo>
                  <a:pt x="80" y="40"/>
                </a:moveTo>
                <a:lnTo>
                  <a:pt x="72" y="40"/>
                </a:lnTo>
                <a:lnTo>
                  <a:pt x="72" y="48"/>
                </a:lnTo>
                <a:lnTo>
                  <a:pt x="72" y="56"/>
                </a:lnTo>
                <a:lnTo>
                  <a:pt x="64" y="64"/>
                </a:lnTo>
                <a:lnTo>
                  <a:pt x="56" y="64"/>
                </a:lnTo>
                <a:lnTo>
                  <a:pt x="56" y="72"/>
                </a:lnTo>
                <a:lnTo>
                  <a:pt x="56" y="80"/>
                </a:lnTo>
                <a:lnTo>
                  <a:pt x="48" y="88"/>
                </a:lnTo>
                <a:lnTo>
                  <a:pt x="40" y="88"/>
                </a:lnTo>
                <a:lnTo>
                  <a:pt x="40" y="80"/>
                </a:lnTo>
                <a:lnTo>
                  <a:pt x="32" y="80"/>
                </a:lnTo>
                <a:lnTo>
                  <a:pt x="32" y="88"/>
                </a:lnTo>
                <a:lnTo>
                  <a:pt x="24" y="88"/>
                </a:lnTo>
                <a:lnTo>
                  <a:pt x="16" y="88"/>
                </a:lnTo>
                <a:lnTo>
                  <a:pt x="8" y="88"/>
                </a:lnTo>
                <a:lnTo>
                  <a:pt x="0" y="88"/>
                </a:lnTo>
                <a:lnTo>
                  <a:pt x="0" y="80"/>
                </a:lnTo>
                <a:lnTo>
                  <a:pt x="0" y="72"/>
                </a:lnTo>
                <a:lnTo>
                  <a:pt x="16" y="80"/>
                </a:lnTo>
                <a:lnTo>
                  <a:pt x="16" y="64"/>
                </a:lnTo>
                <a:lnTo>
                  <a:pt x="32" y="56"/>
                </a:lnTo>
                <a:lnTo>
                  <a:pt x="40" y="56"/>
                </a:lnTo>
                <a:lnTo>
                  <a:pt x="56" y="40"/>
                </a:lnTo>
                <a:lnTo>
                  <a:pt x="64" y="40"/>
                </a:lnTo>
                <a:lnTo>
                  <a:pt x="72" y="40"/>
                </a:lnTo>
                <a:lnTo>
                  <a:pt x="72" y="32"/>
                </a:lnTo>
                <a:lnTo>
                  <a:pt x="80" y="8"/>
                </a:lnTo>
                <a:lnTo>
                  <a:pt x="88" y="8"/>
                </a:lnTo>
                <a:lnTo>
                  <a:pt x="88" y="0"/>
                </a:lnTo>
                <a:lnTo>
                  <a:pt x="104" y="8"/>
                </a:lnTo>
                <a:lnTo>
                  <a:pt x="112" y="16"/>
                </a:lnTo>
                <a:lnTo>
                  <a:pt x="112" y="24"/>
                </a:lnTo>
                <a:lnTo>
                  <a:pt x="112" y="32"/>
                </a:lnTo>
                <a:lnTo>
                  <a:pt x="104" y="24"/>
                </a:lnTo>
                <a:lnTo>
                  <a:pt x="104" y="40"/>
                </a:lnTo>
                <a:lnTo>
                  <a:pt x="96" y="40"/>
                </a:lnTo>
                <a:lnTo>
                  <a:pt x="80" y="4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44" name="Freeform 548"/>
          <p:cNvSpPr>
            <a:spLocks/>
          </p:cNvSpPr>
          <p:nvPr/>
        </p:nvSpPr>
        <p:spPr bwMode="auto">
          <a:xfrm>
            <a:off x="4470400" y="3217863"/>
            <a:ext cx="344488" cy="357187"/>
          </a:xfrm>
          <a:custGeom>
            <a:avLst/>
            <a:gdLst>
              <a:gd name="T0" fmla="*/ 524193312 w 217"/>
              <a:gd name="T1" fmla="*/ 80644890 h 225"/>
              <a:gd name="T2" fmla="*/ 504032038 w 217"/>
              <a:gd name="T3" fmla="*/ 60483674 h 225"/>
              <a:gd name="T4" fmla="*/ 463709491 w 217"/>
              <a:gd name="T5" fmla="*/ 60483674 h 225"/>
              <a:gd name="T6" fmla="*/ 463709491 w 217"/>
              <a:gd name="T7" fmla="*/ 40322445 h 225"/>
              <a:gd name="T8" fmla="*/ 403225571 w 217"/>
              <a:gd name="T9" fmla="*/ 20161223 h 225"/>
              <a:gd name="T10" fmla="*/ 362903024 w 217"/>
              <a:gd name="T11" fmla="*/ 80644890 h 225"/>
              <a:gd name="T12" fmla="*/ 362903024 w 217"/>
              <a:gd name="T13" fmla="*/ 100806106 h 225"/>
              <a:gd name="T14" fmla="*/ 342741750 w 217"/>
              <a:gd name="T15" fmla="*/ 141128564 h 225"/>
              <a:gd name="T16" fmla="*/ 322580477 w 217"/>
              <a:gd name="T17" fmla="*/ 120967347 h 225"/>
              <a:gd name="T18" fmla="*/ 241935382 w 217"/>
              <a:gd name="T19" fmla="*/ 100806106 h 225"/>
              <a:gd name="T20" fmla="*/ 201612786 w 217"/>
              <a:gd name="T21" fmla="*/ 40322445 h 225"/>
              <a:gd name="T22" fmla="*/ 120967691 w 217"/>
              <a:gd name="T23" fmla="*/ 40322445 h 225"/>
              <a:gd name="T24" fmla="*/ 120967691 w 217"/>
              <a:gd name="T25" fmla="*/ 20161223 h 225"/>
              <a:gd name="T26" fmla="*/ 100806393 w 217"/>
              <a:gd name="T27" fmla="*/ 20161223 h 225"/>
              <a:gd name="T28" fmla="*/ 100806393 w 217"/>
              <a:gd name="T29" fmla="*/ 0 h 225"/>
              <a:gd name="T30" fmla="*/ 100806393 w 217"/>
              <a:gd name="T31" fmla="*/ 20161223 h 225"/>
              <a:gd name="T32" fmla="*/ 80645119 w 217"/>
              <a:gd name="T33" fmla="*/ 20161223 h 225"/>
              <a:gd name="T34" fmla="*/ 80645119 w 217"/>
              <a:gd name="T35" fmla="*/ 40322445 h 225"/>
              <a:gd name="T36" fmla="*/ 60483846 w 217"/>
              <a:gd name="T37" fmla="*/ 60483674 h 225"/>
              <a:gd name="T38" fmla="*/ 40322560 w 217"/>
              <a:gd name="T39" fmla="*/ 60483674 h 225"/>
              <a:gd name="T40" fmla="*/ 40322560 w 217"/>
              <a:gd name="T41" fmla="*/ 100806106 h 225"/>
              <a:gd name="T42" fmla="*/ 20161280 w 217"/>
              <a:gd name="T43" fmla="*/ 120967347 h 225"/>
              <a:gd name="T44" fmla="*/ 20161280 w 217"/>
              <a:gd name="T45" fmla="*/ 141128564 h 225"/>
              <a:gd name="T46" fmla="*/ 20161280 w 217"/>
              <a:gd name="T47" fmla="*/ 201612213 h 225"/>
              <a:gd name="T48" fmla="*/ 40322560 w 217"/>
              <a:gd name="T49" fmla="*/ 221773479 h 225"/>
              <a:gd name="T50" fmla="*/ 20161280 w 217"/>
              <a:gd name="T51" fmla="*/ 221773479 h 225"/>
              <a:gd name="T52" fmla="*/ 20161280 w 217"/>
              <a:gd name="T53" fmla="*/ 241934695 h 225"/>
              <a:gd name="T54" fmla="*/ 20161280 w 217"/>
              <a:gd name="T55" fmla="*/ 282257128 h 225"/>
              <a:gd name="T56" fmla="*/ 0 w 217"/>
              <a:gd name="T57" fmla="*/ 302418344 h 225"/>
              <a:gd name="T58" fmla="*/ 20161280 w 217"/>
              <a:gd name="T59" fmla="*/ 322579560 h 225"/>
              <a:gd name="T60" fmla="*/ 20161280 w 217"/>
              <a:gd name="T61" fmla="*/ 342740776 h 225"/>
              <a:gd name="T62" fmla="*/ 40322560 w 217"/>
              <a:gd name="T63" fmla="*/ 362901993 h 225"/>
              <a:gd name="T64" fmla="*/ 40322560 w 217"/>
              <a:gd name="T65" fmla="*/ 383063209 h 225"/>
              <a:gd name="T66" fmla="*/ 60483846 w 217"/>
              <a:gd name="T67" fmla="*/ 383063209 h 225"/>
              <a:gd name="T68" fmla="*/ 80645119 w 217"/>
              <a:gd name="T69" fmla="*/ 403224425 h 225"/>
              <a:gd name="T70" fmla="*/ 100806393 w 217"/>
              <a:gd name="T71" fmla="*/ 403224425 h 225"/>
              <a:gd name="T72" fmla="*/ 181451512 w 217"/>
              <a:gd name="T73" fmla="*/ 443546957 h 225"/>
              <a:gd name="T74" fmla="*/ 201612786 w 217"/>
              <a:gd name="T75" fmla="*/ 423385741 h 225"/>
              <a:gd name="T76" fmla="*/ 241935382 w 217"/>
              <a:gd name="T77" fmla="*/ 403224425 h 225"/>
              <a:gd name="T78" fmla="*/ 504032038 w 217"/>
              <a:gd name="T79" fmla="*/ 564514255 h 225"/>
              <a:gd name="T80" fmla="*/ 504032038 w 217"/>
              <a:gd name="T81" fmla="*/ 544353039 h 225"/>
              <a:gd name="T82" fmla="*/ 544354585 w 217"/>
              <a:gd name="T83" fmla="*/ 544353039 h 225"/>
              <a:gd name="T84" fmla="*/ 544354585 w 217"/>
              <a:gd name="T85" fmla="*/ 463708174 h 225"/>
              <a:gd name="T86" fmla="*/ 524193312 w 217"/>
              <a:gd name="T87" fmla="*/ 181450996 h 225"/>
              <a:gd name="T88" fmla="*/ 524193312 w 217"/>
              <a:gd name="T89" fmla="*/ 161289780 h 225"/>
              <a:gd name="T90" fmla="*/ 524193312 w 217"/>
              <a:gd name="T91" fmla="*/ 141128564 h 225"/>
              <a:gd name="T92" fmla="*/ 524193312 w 217"/>
              <a:gd name="T93" fmla="*/ 120967347 h 225"/>
              <a:gd name="T94" fmla="*/ 524193312 w 217"/>
              <a:gd name="T95" fmla="*/ 100806106 h 225"/>
              <a:gd name="T96" fmla="*/ 524193312 w 217"/>
              <a:gd name="T97" fmla="*/ 80644890 h 22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17"/>
              <a:gd name="T148" fmla="*/ 0 h 225"/>
              <a:gd name="T149" fmla="*/ 217 w 217"/>
              <a:gd name="T150" fmla="*/ 225 h 22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17" h="225">
                <a:moveTo>
                  <a:pt x="208" y="32"/>
                </a:moveTo>
                <a:lnTo>
                  <a:pt x="200" y="24"/>
                </a:lnTo>
                <a:lnTo>
                  <a:pt x="184" y="24"/>
                </a:lnTo>
                <a:lnTo>
                  <a:pt x="184" y="16"/>
                </a:lnTo>
                <a:lnTo>
                  <a:pt x="160" y="8"/>
                </a:lnTo>
                <a:lnTo>
                  <a:pt x="144" y="32"/>
                </a:lnTo>
                <a:lnTo>
                  <a:pt x="144" y="40"/>
                </a:lnTo>
                <a:lnTo>
                  <a:pt x="136" y="56"/>
                </a:lnTo>
                <a:lnTo>
                  <a:pt x="128" y="48"/>
                </a:lnTo>
                <a:lnTo>
                  <a:pt x="96" y="40"/>
                </a:lnTo>
                <a:lnTo>
                  <a:pt x="80" y="16"/>
                </a:lnTo>
                <a:lnTo>
                  <a:pt x="48" y="16"/>
                </a:lnTo>
                <a:lnTo>
                  <a:pt x="48" y="8"/>
                </a:lnTo>
                <a:lnTo>
                  <a:pt x="40" y="8"/>
                </a:lnTo>
                <a:lnTo>
                  <a:pt x="40" y="0"/>
                </a:lnTo>
                <a:lnTo>
                  <a:pt x="40" y="8"/>
                </a:lnTo>
                <a:lnTo>
                  <a:pt x="32" y="8"/>
                </a:lnTo>
                <a:lnTo>
                  <a:pt x="32" y="16"/>
                </a:lnTo>
                <a:lnTo>
                  <a:pt x="24" y="24"/>
                </a:lnTo>
                <a:lnTo>
                  <a:pt x="16" y="24"/>
                </a:lnTo>
                <a:lnTo>
                  <a:pt x="16" y="40"/>
                </a:lnTo>
                <a:lnTo>
                  <a:pt x="8" y="48"/>
                </a:lnTo>
                <a:lnTo>
                  <a:pt x="8" y="56"/>
                </a:lnTo>
                <a:lnTo>
                  <a:pt x="8" y="80"/>
                </a:lnTo>
                <a:lnTo>
                  <a:pt x="16" y="88"/>
                </a:lnTo>
                <a:lnTo>
                  <a:pt x="8" y="88"/>
                </a:lnTo>
                <a:lnTo>
                  <a:pt x="8" y="96"/>
                </a:lnTo>
                <a:lnTo>
                  <a:pt x="8" y="112"/>
                </a:lnTo>
                <a:lnTo>
                  <a:pt x="0" y="120"/>
                </a:lnTo>
                <a:lnTo>
                  <a:pt x="8" y="128"/>
                </a:lnTo>
                <a:lnTo>
                  <a:pt x="8" y="136"/>
                </a:lnTo>
                <a:lnTo>
                  <a:pt x="16" y="144"/>
                </a:lnTo>
                <a:lnTo>
                  <a:pt x="16" y="152"/>
                </a:lnTo>
                <a:lnTo>
                  <a:pt x="24" y="152"/>
                </a:lnTo>
                <a:lnTo>
                  <a:pt x="32" y="160"/>
                </a:lnTo>
                <a:lnTo>
                  <a:pt x="40" y="160"/>
                </a:lnTo>
                <a:lnTo>
                  <a:pt x="72" y="176"/>
                </a:lnTo>
                <a:lnTo>
                  <a:pt x="80" y="168"/>
                </a:lnTo>
                <a:lnTo>
                  <a:pt x="96" y="160"/>
                </a:lnTo>
                <a:lnTo>
                  <a:pt x="200" y="224"/>
                </a:lnTo>
                <a:lnTo>
                  <a:pt x="200" y="216"/>
                </a:lnTo>
                <a:lnTo>
                  <a:pt x="216" y="216"/>
                </a:lnTo>
                <a:lnTo>
                  <a:pt x="216" y="184"/>
                </a:lnTo>
                <a:lnTo>
                  <a:pt x="208" y="72"/>
                </a:lnTo>
                <a:lnTo>
                  <a:pt x="208" y="64"/>
                </a:lnTo>
                <a:lnTo>
                  <a:pt x="208" y="56"/>
                </a:lnTo>
                <a:lnTo>
                  <a:pt x="208" y="48"/>
                </a:lnTo>
                <a:lnTo>
                  <a:pt x="208" y="40"/>
                </a:lnTo>
                <a:lnTo>
                  <a:pt x="208" y="32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45" name="Freeform 549"/>
          <p:cNvSpPr>
            <a:spLocks/>
          </p:cNvSpPr>
          <p:nvPr/>
        </p:nvSpPr>
        <p:spPr bwMode="auto">
          <a:xfrm>
            <a:off x="5003800" y="3192463"/>
            <a:ext cx="39688" cy="52387"/>
          </a:xfrm>
          <a:custGeom>
            <a:avLst/>
            <a:gdLst>
              <a:gd name="T0" fmla="*/ 20161504 w 25"/>
              <a:gd name="T1" fmla="*/ 80644218 h 33"/>
              <a:gd name="T2" fmla="*/ 40323008 w 25"/>
              <a:gd name="T3" fmla="*/ 60483170 h 33"/>
              <a:gd name="T4" fmla="*/ 40323008 w 25"/>
              <a:gd name="T5" fmla="*/ 40322109 h 33"/>
              <a:gd name="T6" fmla="*/ 40323008 w 25"/>
              <a:gd name="T7" fmla="*/ 20161054 h 33"/>
              <a:gd name="T8" fmla="*/ 60484518 w 25"/>
              <a:gd name="T9" fmla="*/ 0 h 33"/>
              <a:gd name="T10" fmla="*/ 40323008 w 25"/>
              <a:gd name="T11" fmla="*/ 0 h 33"/>
              <a:gd name="T12" fmla="*/ 20161504 w 25"/>
              <a:gd name="T13" fmla="*/ 0 h 33"/>
              <a:gd name="T14" fmla="*/ 0 w 25"/>
              <a:gd name="T15" fmla="*/ 60483170 h 33"/>
              <a:gd name="T16" fmla="*/ 0 w 25"/>
              <a:gd name="T17" fmla="*/ 80644218 h 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33"/>
              <a:gd name="T29" fmla="*/ 25 w 25"/>
              <a:gd name="T30" fmla="*/ 33 h 3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33">
                <a:moveTo>
                  <a:pt x="8" y="32"/>
                </a:moveTo>
                <a:lnTo>
                  <a:pt x="16" y="24"/>
                </a:lnTo>
                <a:lnTo>
                  <a:pt x="16" y="16"/>
                </a:lnTo>
                <a:lnTo>
                  <a:pt x="16" y="8"/>
                </a:lnTo>
                <a:lnTo>
                  <a:pt x="24" y="0"/>
                </a:lnTo>
                <a:lnTo>
                  <a:pt x="16" y="0"/>
                </a:lnTo>
                <a:lnTo>
                  <a:pt x="8" y="0"/>
                </a:lnTo>
                <a:lnTo>
                  <a:pt x="0" y="24"/>
                </a:lnTo>
                <a:lnTo>
                  <a:pt x="0" y="32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46" name="Freeform 550"/>
          <p:cNvSpPr>
            <a:spLocks/>
          </p:cNvSpPr>
          <p:nvPr/>
        </p:nvSpPr>
        <p:spPr bwMode="auto">
          <a:xfrm>
            <a:off x="4978400" y="3954463"/>
            <a:ext cx="179388" cy="230187"/>
          </a:xfrm>
          <a:custGeom>
            <a:avLst/>
            <a:gdLst>
              <a:gd name="T0" fmla="*/ 60483927 w 113"/>
              <a:gd name="T1" fmla="*/ 0 h 145"/>
              <a:gd name="T2" fmla="*/ 100806529 w 113"/>
              <a:gd name="T3" fmla="*/ 0 h 145"/>
              <a:gd name="T4" fmla="*/ 120967854 w 113"/>
              <a:gd name="T5" fmla="*/ 0 h 145"/>
              <a:gd name="T6" fmla="*/ 141129155 w 113"/>
              <a:gd name="T7" fmla="*/ 0 h 145"/>
              <a:gd name="T8" fmla="*/ 161290456 w 113"/>
              <a:gd name="T9" fmla="*/ 0 h 145"/>
              <a:gd name="T10" fmla="*/ 181451756 w 113"/>
              <a:gd name="T11" fmla="*/ 20161204 h 145"/>
              <a:gd name="T12" fmla="*/ 201613057 w 113"/>
              <a:gd name="T13" fmla="*/ 20161204 h 145"/>
              <a:gd name="T14" fmla="*/ 201613057 w 113"/>
              <a:gd name="T15" fmla="*/ 0 h 145"/>
              <a:gd name="T16" fmla="*/ 221774407 w 113"/>
              <a:gd name="T17" fmla="*/ 0 h 145"/>
              <a:gd name="T18" fmla="*/ 241935708 w 113"/>
              <a:gd name="T19" fmla="*/ 0 h 145"/>
              <a:gd name="T20" fmla="*/ 282258310 w 113"/>
              <a:gd name="T21" fmla="*/ 0 h 145"/>
              <a:gd name="T22" fmla="*/ 262097009 w 113"/>
              <a:gd name="T23" fmla="*/ 40322408 h 145"/>
              <a:gd name="T24" fmla="*/ 241935708 w 113"/>
              <a:gd name="T25" fmla="*/ 60483618 h 145"/>
              <a:gd name="T26" fmla="*/ 241935708 w 113"/>
              <a:gd name="T27" fmla="*/ 181450829 h 145"/>
              <a:gd name="T28" fmla="*/ 262097009 w 113"/>
              <a:gd name="T29" fmla="*/ 201612027 h 145"/>
              <a:gd name="T30" fmla="*/ 241935708 w 113"/>
              <a:gd name="T31" fmla="*/ 221773274 h 145"/>
              <a:gd name="T32" fmla="*/ 241935708 w 113"/>
              <a:gd name="T33" fmla="*/ 241934472 h 145"/>
              <a:gd name="T34" fmla="*/ 241935708 w 113"/>
              <a:gd name="T35" fmla="*/ 262095670 h 145"/>
              <a:gd name="T36" fmla="*/ 221774407 w 113"/>
              <a:gd name="T37" fmla="*/ 262095670 h 145"/>
              <a:gd name="T38" fmla="*/ 201613057 w 113"/>
              <a:gd name="T39" fmla="*/ 282256867 h 145"/>
              <a:gd name="T40" fmla="*/ 181451756 w 113"/>
              <a:gd name="T41" fmla="*/ 302418065 h 145"/>
              <a:gd name="T42" fmla="*/ 181451756 w 113"/>
              <a:gd name="T43" fmla="*/ 322579263 h 145"/>
              <a:gd name="T44" fmla="*/ 161290456 w 113"/>
              <a:gd name="T45" fmla="*/ 322579263 h 145"/>
              <a:gd name="T46" fmla="*/ 161290456 w 113"/>
              <a:gd name="T47" fmla="*/ 362901658 h 145"/>
              <a:gd name="T48" fmla="*/ 161290456 w 113"/>
              <a:gd name="T49" fmla="*/ 342740460 h 145"/>
              <a:gd name="T50" fmla="*/ 141129155 w 113"/>
              <a:gd name="T51" fmla="*/ 322579263 h 145"/>
              <a:gd name="T52" fmla="*/ 120967854 w 113"/>
              <a:gd name="T53" fmla="*/ 322579263 h 145"/>
              <a:gd name="T54" fmla="*/ 120967854 w 113"/>
              <a:gd name="T55" fmla="*/ 302418065 h 145"/>
              <a:gd name="T56" fmla="*/ 120967854 w 113"/>
              <a:gd name="T57" fmla="*/ 282256867 h 145"/>
              <a:gd name="T58" fmla="*/ 20161307 w 113"/>
              <a:gd name="T59" fmla="*/ 241934472 h 145"/>
              <a:gd name="T60" fmla="*/ 0 w 113"/>
              <a:gd name="T61" fmla="*/ 241934472 h 145"/>
              <a:gd name="T62" fmla="*/ 0 w 113"/>
              <a:gd name="T63" fmla="*/ 181450829 h 145"/>
              <a:gd name="T64" fmla="*/ 0 w 113"/>
              <a:gd name="T65" fmla="*/ 141128434 h 145"/>
              <a:gd name="T66" fmla="*/ 0 w 113"/>
              <a:gd name="T67" fmla="*/ 120967236 h 145"/>
              <a:gd name="T68" fmla="*/ 20161307 w 113"/>
              <a:gd name="T69" fmla="*/ 120967236 h 145"/>
              <a:gd name="T70" fmla="*/ 20161307 w 113"/>
              <a:gd name="T71" fmla="*/ 100806013 h 145"/>
              <a:gd name="T72" fmla="*/ 20161307 w 113"/>
              <a:gd name="T73" fmla="*/ 80644816 h 145"/>
              <a:gd name="T74" fmla="*/ 20161307 w 113"/>
              <a:gd name="T75" fmla="*/ 40322408 h 145"/>
              <a:gd name="T76" fmla="*/ 20161307 w 113"/>
              <a:gd name="T77" fmla="*/ 20161204 h 145"/>
              <a:gd name="T78" fmla="*/ 0 w 113"/>
              <a:gd name="T79" fmla="*/ 20161204 h 145"/>
              <a:gd name="T80" fmla="*/ 0 w 113"/>
              <a:gd name="T81" fmla="*/ 0 h 145"/>
              <a:gd name="T82" fmla="*/ 20161307 w 113"/>
              <a:gd name="T83" fmla="*/ 0 h 145"/>
              <a:gd name="T84" fmla="*/ 40322614 w 113"/>
              <a:gd name="T85" fmla="*/ 0 h 145"/>
              <a:gd name="T86" fmla="*/ 60483927 w 113"/>
              <a:gd name="T87" fmla="*/ 0 h 14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3"/>
              <a:gd name="T133" fmla="*/ 0 h 145"/>
              <a:gd name="T134" fmla="*/ 113 w 113"/>
              <a:gd name="T135" fmla="*/ 145 h 14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3" h="145">
                <a:moveTo>
                  <a:pt x="24" y="0"/>
                </a:moveTo>
                <a:lnTo>
                  <a:pt x="40" y="0"/>
                </a:lnTo>
                <a:lnTo>
                  <a:pt x="48" y="0"/>
                </a:lnTo>
                <a:lnTo>
                  <a:pt x="56" y="0"/>
                </a:lnTo>
                <a:lnTo>
                  <a:pt x="64" y="0"/>
                </a:lnTo>
                <a:lnTo>
                  <a:pt x="72" y="8"/>
                </a:lnTo>
                <a:lnTo>
                  <a:pt x="80" y="8"/>
                </a:lnTo>
                <a:lnTo>
                  <a:pt x="80" y="0"/>
                </a:lnTo>
                <a:lnTo>
                  <a:pt x="88" y="0"/>
                </a:lnTo>
                <a:lnTo>
                  <a:pt x="96" y="0"/>
                </a:lnTo>
                <a:lnTo>
                  <a:pt x="112" y="0"/>
                </a:lnTo>
                <a:lnTo>
                  <a:pt x="104" y="16"/>
                </a:lnTo>
                <a:lnTo>
                  <a:pt x="96" y="24"/>
                </a:lnTo>
                <a:lnTo>
                  <a:pt x="96" y="72"/>
                </a:lnTo>
                <a:lnTo>
                  <a:pt x="104" y="80"/>
                </a:lnTo>
                <a:lnTo>
                  <a:pt x="96" y="88"/>
                </a:lnTo>
                <a:lnTo>
                  <a:pt x="96" y="96"/>
                </a:lnTo>
                <a:lnTo>
                  <a:pt x="96" y="104"/>
                </a:lnTo>
                <a:lnTo>
                  <a:pt x="88" y="104"/>
                </a:lnTo>
                <a:lnTo>
                  <a:pt x="80" y="112"/>
                </a:lnTo>
                <a:lnTo>
                  <a:pt x="72" y="120"/>
                </a:lnTo>
                <a:lnTo>
                  <a:pt x="72" y="128"/>
                </a:lnTo>
                <a:lnTo>
                  <a:pt x="64" y="128"/>
                </a:lnTo>
                <a:lnTo>
                  <a:pt x="64" y="144"/>
                </a:lnTo>
                <a:lnTo>
                  <a:pt x="64" y="136"/>
                </a:lnTo>
                <a:lnTo>
                  <a:pt x="56" y="128"/>
                </a:lnTo>
                <a:lnTo>
                  <a:pt x="48" y="128"/>
                </a:lnTo>
                <a:lnTo>
                  <a:pt x="48" y="120"/>
                </a:lnTo>
                <a:lnTo>
                  <a:pt x="48" y="112"/>
                </a:lnTo>
                <a:lnTo>
                  <a:pt x="8" y="96"/>
                </a:lnTo>
                <a:lnTo>
                  <a:pt x="0" y="96"/>
                </a:lnTo>
                <a:lnTo>
                  <a:pt x="0" y="72"/>
                </a:lnTo>
                <a:lnTo>
                  <a:pt x="0" y="56"/>
                </a:lnTo>
                <a:lnTo>
                  <a:pt x="0" y="48"/>
                </a:lnTo>
                <a:lnTo>
                  <a:pt x="8" y="48"/>
                </a:lnTo>
                <a:lnTo>
                  <a:pt x="8" y="40"/>
                </a:lnTo>
                <a:lnTo>
                  <a:pt x="8" y="32"/>
                </a:lnTo>
                <a:lnTo>
                  <a:pt x="8" y="16"/>
                </a:lnTo>
                <a:lnTo>
                  <a:pt x="8" y="8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16" y="0"/>
                </a:lnTo>
                <a:lnTo>
                  <a:pt x="24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47" name="Freeform 551"/>
          <p:cNvSpPr>
            <a:spLocks/>
          </p:cNvSpPr>
          <p:nvPr/>
        </p:nvSpPr>
        <p:spPr bwMode="auto">
          <a:xfrm>
            <a:off x="5245100" y="2608263"/>
            <a:ext cx="801688" cy="407987"/>
          </a:xfrm>
          <a:custGeom>
            <a:avLst/>
            <a:gdLst>
              <a:gd name="T0" fmla="*/ 302418965 w 505"/>
              <a:gd name="T1" fmla="*/ 443546944 h 257"/>
              <a:gd name="T2" fmla="*/ 383063996 w 505"/>
              <a:gd name="T3" fmla="*/ 483869376 h 257"/>
              <a:gd name="T4" fmla="*/ 463709126 w 505"/>
              <a:gd name="T5" fmla="*/ 564512651 h 257"/>
              <a:gd name="T6" fmla="*/ 524192899 w 505"/>
              <a:gd name="T7" fmla="*/ 564512651 h 257"/>
              <a:gd name="T8" fmla="*/ 564515414 w 505"/>
              <a:gd name="T9" fmla="*/ 604835082 h 257"/>
              <a:gd name="T10" fmla="*/ 604837929 w 505"/>
              <a:gd name="T11" fmla="*/ 624996298 h 257"/>
              <a:gd name="T12" fmla="*/ 645160445 w 505"/>
              <a:gd name="T13" fmla="*/ 645159101 h 257"/>
              <a:gd name="T14" fmla="*/ 665321703 w 505"/>
              <a:gd name="T15" fmla="*/ 604835082 h 257"/>
              <a:gd name="T16" fmla="*/ 725805476 w 505"/>
              <a:gd name="T17" fmla="*/ 584673867 h 257"/>
              <a:gd name="T18" fmla="*/ 806450506 w 505"/>
              <a:gd name="T19" fmla="*/ 584673867 h 257"/>
              <a:gd name="T20" fmla="*/ 846773220 w 505"/>
              <a:gd name="T21" fmla="*/ 564512651 h 257"/>
              <a:gd name="T22" fmla="*/ 947579509 w 505"/>
              <a:gd name="T23" fmla="*/ 544353023 h 257"/>
              <a:gd name="T24" fmla="*/ 1008063282 w 505"/>
              <a:gd name="T25" fmla="*/ 564512651 h 257"/>
              <a:gd name="T26" fmla="*/ 1048385797 w 505"/>
              <a:gd name="T27" fmla="*/ 524191807 h 257"/>
              <a:gd name="T28" fmla="*/ 1008063282 w 505"/>
              <a:gd name="T29" fmla="*/ 483869376 h 257"/>
              <a:gd name="T30" fmla="*/ 1068547055 w 505"/>
              <a:gd name="T31" fmla="*/ 463708160 h 257"/>
              <a:gd name="T32" fmla="*/ 1088708313 w 505"/>
              <a:gd name="T33" fmla="*/ 423385728 h 257"/>
              <a:gd name="T34" fmla="*/ 1129030828 w 505"/>
              <a:gd name="T35" fmla="*/ 362901982 h 257"/>
              <a:gd name="T36" fmla="*/ 1189514601 w 505"/>
              <a:gd name="T37" fmla="*/ 322579551 h 257"/>
              <a:gd name="T38" fmla="*/ 1229837117 w 505"/>
              <a:gd name="T39" fmla="*/ 282257119 h 257"/>
              <a:gd name="T40" fmla="*/ 1249998374 w 505"/>
              <a:gd name="T41" fmla="*/ 262095904 h 257"/>
              <a:gd name="T42" fmla="*/ 1209675859 w 505"/>
              <a:gd name="T43" fmla="*/ 241934688 h 257"/>
              <a:gd name="T44" fmla="*/ 1129030828 w 505"/>
              <a:gd name="T45" fmla="*/ 262095904 h 257"/>
              <a:gd name="T46" fmla="*/ 1088708313 w 505"/>
              <a:gd name="T47" fmla="*/ 221773472 h 257"/>
              <a:gd name="T48" fmla="*/ 1028224540 w 505"/>
              <a:gd name="T49" fmla="*/ 181450991 h 257"/>
              <a:gd name="T50" fmla="*/ 967740767 w 505"/>
              <a:gd name="T51" fmla="*/ 120967344 h 257"/>
              <a:gd name="T52" fmla="*/ 927418251 w 505"/>
              <a:gd name="T53" fmla="*/ 20161222 h 257"/>
              <a:gd name="T54" fmla="*/ 866934478 w 505"/>
              <a:gd name="T55" fmla="*/ 40322444 h 257"/>
              <a:gd name="T56" fmla="*/ 786289249 w 505"/>
              <a:gd name="T57" fmla="*/ 60483672 h 257"/>
              <a:gd name="T58" fmla="*/ 745966733 w 505"/>
              <a:gd name="T59" fmla="*/ 40322444 h 257"/>
              <a:gd name="T60" fmla="*/ 705644218 w 505"/>
              <a:gd name="T61" fmla="*/ 40322444 h 257"/>
              <a:gd name="T62" fmla="*/ 685482960 w 505"/>
              <a:gd name="T63" fmla="*/ 0 h 257"/>
              <a:gd name="T64" fmla="*/ 624999187 w 505"/>
              <a:gd name="T65" fmla="*/ 0 h 257"/>
              <a:gd name="T66" fmla="*/ 564515414 w 505"/>
              <a:gd name="T67" fmla="*/ 20161222 h 257"/>
              <a:gd name="T68" fmla="*/ 483870383 w 505"/>
              <a:gd name="T69" fmla="*/ 40322444 h 257"/>
              <a:gd name="T70" fmla="*/ 423386610 w 505"/>
              <a:gd name="T71" fmla="*/ 20161222 h 257"/>
              <a:gd name="T72" fmla="*/ 403225253 w 505"/>
              <a:gd name="T73" fmla="*/ 60483672 h 257"/>
              <a:gd name="T74" fmla="*/ 403225253 w 505"/>
              <a:gd name="T75" fmla="*/ 120967344 h 257"/>
              <a:gd name="T76" fmla="*/ 403225253 w 505"/>
              <a:gd name="T77" fmla="*/ 181450991 h 257"/>
              <a:gd name="T78" fmla="*/ 403225253 w 505"/>
              <a:gd name="T79" fmla="*/ 201612207 h 257"/>
              <a:gd name="T80" fmla="*/ 342741480 w 505"/>
              <a:gd name="T81" fmla="*/ 181450991 h 257"/>
              <a:gd name="T82" fmla="*/ 262096449 w 505"/>
              <a:gd name="T83" fmla="*/ 181450991 h 257"/>
              <a:gd name="T84" fmla="*/ 262096449 w 505"/>
              <a:gd name="T85" fmla="*/ 181450991 h 257"/>
              <a:gd name="T86" fmla="*/ 201612627 w 505"/>
              <a:gd name="T87" fmla="*/ 161289775 h 257"/>
              <a:gd name="T88" fmla="*/ 161290111 w 505"/>
              <a:gd name="T89" fmla="*/ 141128560 h 257"/>
              <a:gd name="T90" fmla="*/ 141128854 w 505"/>
              <a:gd name="T91" fmla="*/ 141128560 h 257"/>
              <a:gd name="T92" fmla="*/ 60483798 w 505"/>
              <a:gd name="T93" fmla="*/ 181450991 h 257"/>
              <a:gd name="T94" fmla="*/ 60483798 w 505"/>
              <a:gd name="T95" fmla="*/ 221773472 h 257"/>
              <a:gd name="T96" fmla="*/ 0 w 505"/>
              <a:gd name="T97" fmla="*/ 262095904 h 257"/>
              <a:gd name="T98" fmla="*/ 0 w 505"/>
              <a:gd name="T99" fmla="*/ 302418335 h 257"/>
              <a:gd name="T100" fmla="*/ 20161264 w 505"/>
              <a:gd name="T101" fmla="*/ 342740766 h 257"/>
              <a:gd name="T102" fmla="*/ 40322528 w 505"/>
              <a:gd name="T103" fmla="*/ 403224414 h 257"/>
              <a:gd name="T104" fmla="*/ 80645056 w 505"/>
              <a:gd name="T105" fmla="*/ 403224414 h 257"/>
              <a:gd name="T106" fmla="*/ 181451369 w 505"/>
              <a:gd name="T107" fmla="*/ 403224414 h 257"/>
              <a:gd name="T108" fmla="*/ 221773934 w 505"/>
              <a:gd name="T109" fmla="*/ 463708160 h 257"/>
              <a:gd name="T110" fmla="*/ 181451369 w 505"/>
              <a:gd name="T111" fmla="*/ 483869376 h 257"/>
              <a:gd name="T112" fmla="*/ 141128854 w 505"/>
              <a:gd name="T113" fmla="*/ 463708160 h 257"/>
              <a:gd name="T114" fmla="*/ 120967596 w 505"/>
              <a:gd name="T115" fmla="*/ 504030591 h 257"/>
              <a:gd name="T116" fmla="*/ 120967596 w 505"/>
              <a:gd name="T117" fmla="*/ 544353023 h 257"/>
              <a:gd name="T118" fmla="*/ 161290111 w 505"/>
              <a:gd name="T119" fmla="*/ 584673867 h 257"/>
              <a:gd name="T120" fmla="*/ 221773934 w 505"/>
              <a:gd name="T121" fmla="*/ 604835082 h 2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05"/>
              <a:gd name="T184" fmla="*/ 0 h 257"/>
              <a:gd name="T185" fmla="*/ 505 w 505"/>
              <a:gd name="T186" fmla="*/ 257 h 25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05" h="257">
                <a:moveTo>
                  <a:pt x="112" y="248"/>
                </a:moveTo>
                <a:lnTo>
                  <a:pt x="112" y="184"/>
                </a:lnTo>
                <a:lnTo>
                  <a:pt x="120" y="176"/>
                </a:lnTo>
                <a:lnTo>
                  <a:pt x="136" y="176"/>
                </a:lnTo>
                <a:lnTo>
                  <a:pt x="144" y="176"/>
                </a:lnTo>
                <a:lnTo>
                  <a:pt x="152" y="192"/>
                </a:lnTo>
                <a:lnTo>
                  <a:pt x="176" y="200"/>
                </a:lnTo>
                <a:lnTo>
                  <a:pt x="176" y="208"/>
                </a:lnTo>
                <a:lnTo>
                  <a:pt x="184" y="224"/>
                </a:lnTo>
                <a:lnTo>
                  <a:pt x="192" y="224"/>
                </a:lnTo>
                <a:lnTo>
                  <a:pt x="208" y="232"/>
                </a:lnTo>
                <a:lnTo>
                  <a:pt x="208" y="224"/>
                </a:lnTo>
                <a:lnTo>
                  <a:pt x="216" y="232"/>
                </a:lnTo>
                <a:lnTo>
                  <a:pt x="224" y="232"/>
                </a:lnTo>
                <a:lnTo>
                  <a:pt x="224" y="240"/>
                </a:lnTo>
                <a:lnTo>
                  <a:pt x="232" y="240"/>
                </a:lnTo>
                <a:lnTo>
                  <a:pt x="232" y="248"/>
                </a:lnTo>
                <a:lnTo>
                  <a:pt x="240" y="248"/>
                </a:lnTo>
                <a:lnTo>
                  <a:pt x="248" y="248"/>
                </a:lnTo>
                <a:lnTo>
                  <a:pt x="248" y="256"/>
                </a:lnTo>
                <a:lnTo>
                  <a:pt x="256" y="256"/>
                </a:lnTo>
                <a:lnTo>
                  <a:pt x="256" y="248"/>
                </a:lnTo>
                <a:lnTo>
                  <a:pt x="264" y="248"/>
                </a:lnTo>
                <a:lnTo>
                  <a:pt x="264" y="240"/>
                </a:lnTo>
                <a:lnTo>
                  <a:pt x="272" y="240"/>
                </a:lnTo>
                <a:lnTo>
                  <a:pt x="280" y="232"/>
                </a:lnTo>
                <a:lnTo>
                  <a:pt x="288" y="232"/>
                </a:lnTo>
                <a:lnTo>
                  <a:pt x="296" y="224"/>
                </a:lnTo>
                <a:lnTo>
                  <a:pt x="304" y="224"/>
                </a:lnTo>
                <a:lnTo>
                  <a:pt x="320" y="232"/>
                </a:lnTo>
                <a:lnTo>
                  <a:pt x="328" y="232"/>
                </a:lnTo>
                <a:lnTo>
                  <a:pt x="328" y="224"/>
                </a:lnTo>
                <a:lnTo>
                  <a:pt x="336" y="224"/>
                </a:lnTo>
                <a:lnTo>
                  <a:pt x="344" y="224"/>
                </a:lnTo>
                <a:lnTo>
                  <a:pt x="360" y="224"/>
                </a:lnTo>
                <a:lnTo>
                  <a:pt x="376" y="216"/>
                </a:lnTo>
                <a:lnTo>
                  <a:pt x="384" y="224"/>
                </a:lnTo>
                <a:lnTo>
                  <a:pt x="392" y="224"/>
                </a:lnTo>
                <a:lnTo>
                  <a:pt x="400" y="224"/>
                </a:lnTo>
                <a:lnTo>
                  <a:pt x="408" y="232"/>
                </a:lnTo>
                <a:lnTo>
                  <a:pt x="408" y="224"/>
                </a:lnTo>
                <a:lnTo>
                  <a:pt x="416" y="208"/>
                </a:lnTo>
                <a:lnTo>
                  <a:pt x="408" y="208"/>
                </a:lnTo>
                <a:lnTo>
                  <a:pt x="408" y="200"/>
                </a:lnTo>
                <a:lnTo>
                  <a:pt x="400" y="192"/>
                </a:lnTo>
                <a:lnTo>
                  <a:pt x="408" y="192"/>
                </a:lnTo>
                <a:lnTo>
                  <a:pt x="416" y="192"/>
                </a:lnTo>
                <a:lnTo>
                  <a:pt x="424" y="184"/>
                </a:lnTo>
                <a:lnTo>
                  <a:pt x="440" y="184"/>
                </a:lnTo>
                <a:lnTo>
                  <a:pt x="432" y="176"/>
                </a:lnTo>
                <a:lnTo>
                  <a:pt x="432" y="168"/>
                </a:lnTo>
                <a:lnTo>
                  <a:pt x="440" y="160"/>
                </a:lnTo>
                <a:lnTo>
                  <a:pt x="440" y="152"/>
                </a:lnTo>
                <a:lnTo>
                  <a:pt x="448" y="144"/>
                </a:lnTo>
                <a:lnTo>
                  <a:pt x="456" y="144"/>
                </a:lnTo>
                <a:lnTo>
                  <a:pt x="472" y="136"/>
                </a:lnTo>
                <a:lnTo>
                  <a:pt x="472" y="128"/>
                </a:lnTo>
                <a:lnTo>
                  <a:pt x="480" y="128"/>
                </a:lnTo>
                <a:lnTo>
                  <a:pt x="480" y="120"/>
                </a:lnTo>
                <a:lnTo>
                  <a:pt x="488" y="112"/>
                </a:lnTo>
                <a:lnTo>
                  <a:pt x="504" y="112"/>
                </a:lnTo>
                <a:lnTo>
                  <a:pt x="496" y="112"/>
                </a:lnTo>
                <a:lnTo>
                  <a:pt x="496" y="104"/>
                </a:lnTo>
                <a:lnTo>
                  <a:pt x="488" y="104"/>
                </a:lnTo>
                <a:lnTo>
                  <a:pt x="488" y="96"/>
                </a:lnTo>
                <a:lnTo>
                  <a:pt x="480" y="96"/>
                </a:lnTo>
                <a:lnTo>
                  <a:pt x="472" y="96"/>
                </a:lnTo>
                <a:lnTo>
                  <a:pt x="456" y="104"/>
                </a:lnTo>
                <a:lnTo>
                  <a:pt x="448" y="104"/>
                </a:lnTo>
                <a:lnTo>
                  <a:pt x="440" y="104"/>
                </a:lnTo>
                <a:lnTo>
                  <a:pt x="440" y="96"/>
                </a:lnTo>
                <a:lnTo>
                  <a:pt x="432" y="88"/>
                </a:lnTo>
                <a:lnTo>
                  <a:pt x="432" y="80"/>
                </a:lnTo>
                <a:lnTo>
                  <a:pt x="424" y="72"/>
                </a:lnTo>
                <a:lnTo>
                  <a:pt x="408" y="72"/>
                </a:lnTo>
                <a:lnTo>
                  <a:pt x="400" y="72"/>
                </a:lnTo>
                <a:lnTo>
                  <a:pt x="392" y="64"/>
                </a:lnTo>
                <a:lnTo>
                  <a:pt x="384" y="48"/>
                </a:lnTo>
                <a:lnTo>
                  <a:pt x="368" y="32"/>
                </a:lnTo>
                <a:lnTo>
                  <a:pt x="360" y="16"/>
                </a:lnTo>
                <a:lnTo>
                  <a:pt x="368" y="8"/>
                </a:lnTo>
                <a:lnTo>
                  <a:pt x="360" y="8"/>
                </a:lnTo>
                <a:lnTo>
                  <a:pt x="352" y="8"/>
                </a:lnTo>
                <a:lnTo>
                  <a:pt x="344" y="16"/>
                </a:lnTo>
                <a:lnTo>
                  <a:pt x="328" y="16"/>
                </a:lnTo>
                <a:lnTo>
                  <a:pt x="320" y="24"/>
                </a:lnTo>
                <a:lnTo>
                  <a:pt x="312" y="24"/>
                </a:lnTo>
                <a:lnTo>
                  <a:pt x="312" y="16"/>
                </a:lnTo>
                <a:lnTo>
                  <a:pt x="304" y="16"/>
                </a:lnTo>
                <a:lnTo>
                  <a:pt x="296" y="16"/>
                </a:lnTo>
                <a:lnTo>
                  <a:pt x="288" y="8"/>
                </a:lnTo>
                <a:lnTo>
                  <a:pt x="288" y="16"/>
                </a:lnTo>
                <a:lnTo>
                  <a:pt x="280" y="16"/>
                </a:lnTo>
                <a:lnTo>
                  <a:pt x="272" y="16"/>
                </a:lnTo>
                <a:lnTo>
                  <a:pt x="272" y="8"/>
                </a:lnTo>
                <a:lnTo>
                  <a:pt x="272" y="0"/>
                </a:lnTo>
                <a:lnTo>
                  <a:pt x="264" y="0"/>
                </a:lnTo>
                <a:lnTo>
                  <a:pt x="256" y="0"/>
                </a:lnTo>
                <a:lnTo>
                  <a:pt x="248" y="0"/>
                </a:lnTo>
                <a:lnTo>
                  <a:pt x="240" y="8"/>
                </a:lnTo>
                <a:lnTo>
                  <a:pt x="232" y="8"/>
                </a:lnTo>
                <a:lnTo>
                  <a:pt x="224" y="8"/>
                </a:lnTo>
                <a:lnTo>
                  <a:pt x="208" y="8"/>
                </a:lnTo>
                <a:lnTo>
                  <a:pt x="200" y="16"/>
                </a:lnTo>
                <a:lnTo>
                  <a:pt x="192" y="16"/>
                </a:lnTo>
                <a:lnTo>
                  <a:pt x="184" y="16"/>
                </a:lnTo>
                <a:lnTo>
                  <a:pt x="176" y="8"/>
                </a:lnTo>
                <a:lnTo>
                  <a:pt x="168" y="8"/>
                </a:lnTo>
                <a:lnTo>
                  <a:pt x="168" y="16"/>
                </a:lnTo>
                <a:lnTo>
                  <a:pt x="168" y="24"/>
                </a:lnTo>
                <a:lnTo>
                  <a:pt x="160" y="24"/>
                </a:lnTo>
                <a:lnTo>
                  <a:pt x="160" y="32"/>
                </a:lnTo>
                <a:lnTo>
                  <a:pt x="160" y="40"/>
                </a:lnTo>
                <a:lnTo>
                  <a:pt x="160" y="48"/>
                </a:lnTo>
                <a:lnTo>
                  <a:pt x="160" y="56"/>
                </a:lnTo>
                <a:lnTo>
                  <a:pt x="160" y="64"/>
                </a:lnTo>
                <a:lnTo>
                  <a:pt x="160" y="72"/>
                </a:lnTo>
                <a:lnTo>
                  <a:pt x="168" y="72"/>
                </a:lnTo>
                <a:lnTo>
                  <a:pt x="168" y="80"/>
                </a:lnTo>
                <a:lnTo>
                  <a:pt x="160" y="80"/>
                </a:lnTo>
                <a:lnTo>
                  <a:pt x="152" y="80"/>
                </a:lnTo>
                <a:lnTo>
                  <a:pt x="144" y="72"/>
                </a:lnTo>
                <a:lnTo>
                  <a:pt x="136" y="72"/>
                </a:lnTo>
                <a:lnTo>
                  <a:pt x="128" y="72"/>
                </a:lnTo>
                <a:lnTo>
                  <a:pt x="112" y="72"/>
                </a:lnTo>
                <a:lnTo>
                  <a:pt x="104" y="72"/>
                </a:lnTo>
                <a:lnTo>
                  <a:pt x="104" y="80"/>
                </a:lnTo>
                <a:lnTo>
                  <a:pt x="96" y="80"/>
                </a:lnTo>
                <a:lnTo>
                  <a:pt x="104" y="72"/>
                </a:lnTo>
                <a:lnTo>
                  <a:pt x="96" y="72"/>
                </a:lnTo>
                <a:lnTo>
                  <a:pt x="88" y="64"/>
                </a:lnTo>
                <a:lnTo>
                  <a:pt x="80" y="64"/>
                </a:lnTo>
                <a:lnTo>
                  <a:pt x="72" y="56"/>
                </a:lnTo>
                <a:lnTo>
                  <a:pt x="64" y="48"/>
                </a:lnTo>
                <a:lnTo>
                  <a:pt x="64" y="56"/>
                </a:lnTo>
                <a:lnTo>
                  <a:pt x="64" y="48"/>
                </a:lnTo>
                <a:lnTo>
                  <a:pt x="48" y="56"/>
                </a:lnTo>
                <a:lnTo>
                  <a:pt x="56" y="56"/>
                </a:lnTo>
                <a:lnTo>
                  <a:pt x="40" y="64"/>
                </a:lnTo>
                <a:lnTo>
                  <a:pt x="32" y="64"/>
                </a:lnTo>
                <a:lnTo>
                  <a:pt x="24" y="72"/>
                </a:lnTo>
                <a:lnTo>
                  <a:pt x="24" y="80"/>
                </a:lnTo>
                <a:lnTo>
                  <a:pt x="32" y="88"/>
                </a:lnTo>
                <a:lnTo>
                  <a:pt x="24" y="88"/>
                </a:lnTo>
                <a:lnTo>
                  <a:pt x="16" y="80"/>
                </a:lnTo>
                <a:lnTo>
                  <a:pt x="8" y="88"/>
                </a:lnTo>
                <a:lnTo>
                  <a:pt x="0" y="104"/>
                </a:lnTo>
                <a:lnTo>
                  <a:pt x="8" y="104"/>
                </a:lnTo>
                <a:lnTo>
                  <a:pt x="0" y="112"/>
                </a:lnTo>
                <a:lnTo>
                  <a:pt x="0" y="120"/>
                </a:lnTo>
                <a:lnTo>
                  <a:pt x="0" y="128"/>
                </a:lnTo>
                <a:lnTo>
                  <a:pt x="0" y="136"/>
                </a:lnTo>
                <a:lnTo>
                  <a:pt x="8" y="136"/>
                </a:lnTo>
                <a:lnTo>
                  <a:pt x="16" y="144"/>
                </a:lnTo>
                <a:lnTo>
                  <a:pt x="16" y="152"/>
                </a:lnTo>
                <a:lnTo>
                  <a:pt x="16" y="160"/>
                </a:lnTo>
                <a:lnTo>
                  <a:pt x="24" y="160"/>
                </a:lnTo>
                <a:lnTo>
                  <a:pt x="32" y="152"/>
                </a:lnTo>
                <a:lnTo>
                  <a:pt x="32" y="160"/>
                </a:lnTo>
                <a:lnTo>
                  <a:pt x="48" y="144"/>
                </a:lnTo>
                <a:lnTo>
                  <a:pt x="56" y="152"/>
                </a:lnTo>
                <a:lnTo>
                  <a:pt x="72" y="160"/>
                </a:lnTo>
                <a:lnTo>
                  <a:pt x="80" y="160"/>
                </a:lnTo>
                <a:lnTo>
                  <a:pt x="80" y="176"/>
                </a:lnTo>
                <a:lnTo>
                  <a:pt x="88" y="184"/>
                </a:lnTo>
                <a:lnTo>
                  <a:pt x="88" y="192"/>
                </a:lnTo>
                <a:lnTo>
                  <a:pt x="80" y="192"/>
                </a:lnTo>
                <a:lnTo>
                  <a:pt x="72" y="192"/>
                </a:lnTo>
                <a:lnTo>
                  <a:pt x="72" y="184"/>
                </a:lnTo>
                <a:lnTo>
                  <a:pt x="64" y="184"/>
                </a:lnTo>
                <a:lnTo>
                  <a:pt x="56" y="184"/>
                </a:lnTo>
                <a:lnTo>
                  <a:pt x="64" y="192"/>
                </a:lnTo>
                <a:lnTo>
                  <a:pt x="48" y="192"/>
                </a:lnTo>
                <a:lnTo>
                  <a:pt x="48" y="200"/>
                </a:lnTo>
                <a:lnTo>
                  <a:pt x="56" y="200"/>
                </a:lnTo>
                <a:lnTo>
                  <a:pt x="40" y="200"/>
                </a:lnTo>
                <a:lnTo>
                  <a:pt x="48" y="216"/>
                </a:lnTo>
                <a:lnTo>
                  <a:pt x="64" y="224"/>
                </a:lnTo>
                <a:lnTo>
                  <a:pt x="72" y="224"/>
                </a:lnTo>
                <a:lnTo>
                  <a:pt x="64" y="232"/>
                </a:lnTo>
                <a:lnTo>
                  <a:pt x="64" y="240"/>
                </a:lnTo>
                <a:lnTo>
                  <a:pt x="80" y="232"/>
                </a:lnTo>
                <a:lnTo>
                  <a:pt x="88" y="240"/>
                </a:lnTo>
                <a:lnTo>
                  <a:pt x="96" y="248"/>
                </a:lnTo>
                <a:lnTo>
                  <a:pt x="112" y="248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48" name="Freeform 552"/>
          <p:cNvSpPr>
            <a:spLocks/>
          </p:cNvSpPr>
          <p:nvPr/>
        </p:nvSpPr>
        <p:spPr bwMode="auto">
          <a:xfrm>
            <a:off x="5003800" y="3230563"/>
            <a:ext cx="90488" cy="103187"/>
          </a:xfrm>
          <a:custGeom>
            <a:avLst/>
            <a:gdLst>
              <a:gd name="T0" fmla="*/ 0 w 57"/>
              <a:gd name="T1" fmla="*/ 161289192 h 65"/>
              <a:gd name="T2" fmla="*/ 0 w 57"/>
              <a:gd name="T3" fmla="*/ 141128050 h 65"/>
              <a:gd name="T4" fmla="*/ 20161362 w 57"/>
              <a:gd name="T5" fmla="*/ 120966907 h 65"/>
              <a:gd name="T6" fmla="*/ 20161362 w 57"/>
              <a:gd name="T7" fmla="*/ 80644596 h 65"/>
              <a:gd name="T8" fmla="*/ 20161362 w 57"/>
              <a:gd name="T9" fmla="*/ 60483453 h 65"/>
              <a:gd name="T10" fmla="*/ 20161362 w 57"/>
              <a:gd name="T11" fmla="*/ 40322298 h 65"/>
              <a:gd name="T12" fmla="*/ 40322724 w 57"/>
              <a:gd name="T13" fmla="*/ 20161149 h 65"/>
              <a:gd name="T14" fmla="*/ 80645449 w 57"/>
              <a:gd name="T15" fmla="*/ 40322298 h 65"/>
              <a:gd name="T16" fmla="*/ 120968186 w 57"/>
              <a:gd name="T17" fmla="*/ 0 h 65"/>
              <a:gd name="T18" fmla="*/ 141129542 w 57"/>
              <a:gd name="T19" fmla="*/ 60483453 h 65"/>
              <a:gd name="T20" fmla="*/ 80645449 w 57"/>
              <a:gd name="T21" fmla="*/ 80644596 h 65"/>
              <a:gd name="T22" fmla="*/ 100806805 w 57"/>
              <a:gd name="T23" fmla="*/ 100805739 h 65"/>
              <a:gd name="T24" fmla="*/ 80645449 w 57"/>
              <a:gd name="T25" fmla="*/ 120966907 h 65"/>
              <a:gd name="T26" fmla="*/ 60484093 w 57"/>
              <a:gd name="T27" fmla="*/ 141128050 h 65"/>
              <a:gd name="T28" fmla="*/ 60484093 w 57"/>
              <a:gd name="T29" fmla="*/ 161289192 h 65"/>
              <a:gd name="T30" fmla="*/ 20161362 w 57"/>
              <a:gd name="T31" fmla="*/ 161289192 h 65"/>
              <a:gd name="T32" fmla="*/ 0 w 57"/>
              <a:gd name="T33" fmla="*/ 161289192 h 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7"/>
              <a:gd name="T52" fmla="*/ 0 h 65"/>
              <a:gd name="T53" fmla="*/ 57 w 57"/>
              <a:gd name="T54" fmla="*/ 65 h 6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7" h="65">
                <a:moveTo>
                  <a:pt x="0" y="64"/>
                </a:moveTo>
                <a:lnTo>
                  <a:pt x="0" y="56"/>
                </a:lnTo>
                <a:lnTo>
                  <a:pt x="8" y="48"/>
                </a:lnTo>
                <a:lnTo>
                  <a:pt x="8" y="32"/>
                </a:lnTo>
                <a:lnTo>
                  <a:pt x="8" y="24"/>
                </a:lnTo>
                <a:lnTo>
                  <a:pt x="8" y="16"/>
                </a:lnTo>
                <a:lnTo>
                  <a:pt x="16" y="8"/>
                </a:lnTo>
                <a:lnTo>
                  <a:pt x="32" y="16"/>
                </a:lnTo>
                <a:lnTo>
                  <a:pt x="48" y="0"/>
                </a:lnTo>
                <a:lnTo>
                  <a:pt x="56" y="24"/>
                </a:lnTo>
                <a:lnTo>
                  <a:pt x="32" y="32"/>
                </a:lnTo>
                <a:lnTo>
                  <a:pt x="40" y="40"/>
                </a:lnTo>
                <a:lnTo>
                  <a:pt x="32" y="48"/>
                </a:lnTo>
                <a:lnTo>
                  <a:pt x="24" y="56"/>
                </a:lnTo>
                <a:lnTo>
                  <a:pt x="24" y="64"/>
                </a:lnTo>
                <a:lnTo>
                  <a:pt x="8" y="64"/>
                </a:lnTo>
                <a:lnTo>
                  <a:pt x="0" y="64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49" name="Freeform 553"/>
          <p:cNvSpPr>
            <a:spLocks/>
          </p:cNvSpPr>
          <p:nvPr/>
        </p:nvSpPr>
        <p:spPr bwMode="auto">
          <a:xfrm>
            <a:off x="2755900" y="3598863"/>
            <a:ext cx="26988" cy="26987"/>
          </a:xfrm>
          <a:custGeom>
            <a:avLst/>
            <a:gdLst>
              <a:gd name="T0" fmla="*/ 0 w 17"/>
              <a:gd name="T1" fmla="*/ 0 h 17"/>
              <a:gd name="T2" fmla="*/ 0 w 17"/>
              <a:gd name="T3" fmla="*/ 20160874 h 17"/>
              <a:gd name="T4" fmla="*/ 20161621 w 17"/>
              <a:gd name="T5" fmla="*/ 40321747 h 17"/>
              <a:gd name="T6" fmla="*/ 40323241 w 17"/>
              <a:gd name="T7" fmla="*/ 20160874 h 17"/>
              <a:gd name="T8" fmla="*/ 0 w 17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7"/>
              <a:gd name="T17" fmla="*/ 17 w 17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7">
                <a:moveTo>
                  <a:pt x="0" y="0"/>
                </a:moveTo>
                <a:lnTo>
                  <a:pt x="0" y="8"/>
                </a:lnTo>
                <a:lnTo>
                  <a:pt x="8" y="16"/>
                </a:lnTo>
                <a:lnTo>
                  <a:pt x="16" y="8"/>
                </a:lnTo>
                <a:lnTo>
                  <a:pt x="0" y="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50" name="Freeform 554"/>
          <p:cNvSpPr>
            <a:spLocks/>
          </p:cNvSpPr>
          <p:nvPr/>
        </p:nvSpPr>
        <p:spPr bwMode="auto">
          <a:xfrm>
            <a:off x="4991100" y="3230563"/>
            <a:ext cx="26988" cy="90487"/>
          </a:xfrm>
          <a:custGeom>
            <a:avLst/>
            <a:gdLst>
              <a:gd name="T0" fmla="*/ 40323241 w 17"/>
              <a:gd name="T1" fmla="*/ 40322279 h 57"/>
              <a:gd name="T2" fmla="*/ 40323241 w 17"/>
              <a:gd name="T3" fmla="*/ 20161139 h 57"/>
              <a:gd name="T4" fmla="*/ 40323241 w 17"/>
              <a:gd name="T5" fmla="*/ 0 h 57"/>
              <a:gd name="T6" fmla="*/ 20161621 w 17"/>
              <a:gd name="T7" fmla="*/ 20161139 h 57"/>
              <a:gd name="T8" fmla="*/ 20161621 w 17"/>
              <a:gd name="T9" fmla="*/ 40322279 h 57"/>
              <a:gd name="T10" fmla="*/ 0 w 17"/>
              <a:gd name="T11" fmla="*/ 60483424 h 57"/>
              <a:gd name="T12" fmla="*/ 0 w 17"/>
              <a:gd name="T13" fmla="*/ 80644558 h 57"/>
              <a:gd name="T14" fmla="*/ 20161621 w 17"/>
              <a:gd name="T15" fmla="*/ 141127982 h 57"/>
              <a:gd name="T16" fmla="*/ 40323241 w 17"/>
              <a:gd name="T17" fmla="*/ 120966849 h 57"/>
              <a:gd name="T18" fmla="*/ 40323241 w 17"/>
              <a:gd name="T19" fmla="*/ 80644558 h 57"/>
              <a:gd name="T20" fmla="*/ 40323241 w 17"/>
              <a:gd name="T21" fmla="*/ 60483424 h 57"/>
              <a:gd name="T22" fmla="*/ 40323241 w 17"/>
              <a:gd name="T23" fmla="*/ 40322279 h 5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7"/>
              <a:gd name="T37" fmla="*/ 0 h 57"/>
              <a:gd name="T38" fmla="*/ 17 w 17"/>
              <a:gd name="T39" fmla="*/ 57 h 5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7" h="57">
                <a:moveTo>
                  <a:pt x="16" y="16"/>
                </a:moveTo>
                <a:lnTo>
                  <a:pt x="16" y="8"/>
                </a:lnTo>
                <a:lnTo>
                  <a:pt x="16" y="0"/>
                </a:lnTo>
                <a:lnTo>
                  <a:pt x="8" y="8"/>
                </a:lnTo>
                <a:lnTo>
                  <a:pt x="8" y="16"/>
                </a:lnTo>
                <a:lnTo>
                  <a:pt x="0" y="24"/>
                </a:lnTo>
                <a:lnTo>
                  <a:pt x="0" y="32"/>
                </a:lnTo>
                <a:lnTo>
                  <a:pt x="8" y="56"/>
                </a:lnTo>
                <a:lnTo>
                  <a:pt x="16" y="48"/>
                </a:lnTo>
                <a:lnTo>
                  <a:pt x="16" y="32"/>
                </a:lnTo>
                <a:lnTo>
                  <a:pt x="16" y="24"/>
                </a:lnTo>
                <a:lnTo>
                  <a:pt x="16" y="16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51" name="Freeform 555"/>
          <p:cNvSpPr>
            <a:spLocks/>
          </p:cNvSpPr>
          <p:nvPr/>
        </p:nvSpPr>
        <p:spPr bwMode="auto">
          <a:xfrm>
            <a:off x="4127500" y="2671763"/>
            <a:ext cx="14288" cy="14287"/>
          </a:xfrm>
          <a:custGeom>
            <a:avLst/>
            <a:gdLst>
              <a:gd name="T0" fmla="*/ 20161953 w 9"/>
              <a:gd name="T1" fmla="*/ 0 h 9"/>
              <a:gd name="T2" fmla="*/ 20161953 w 9"/>
              <a:gd name="T3" fmla="*/ 20160542 h 9"/>
              <a:gd name="T4" fmla="*/ 0 w 9"/>
              <a:gd name="T5" fmla="*/ 0 h 9"/>
              <a:gd name="T6" fmla="*/ 20161953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8"/>
                </a:ln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52" name="Freeform 556"/>
          <p:cNvSpPr>
            <a:spLocks/>
          </p:cNvSpPr>
          <p:nvPr/>
        </p:nvSpPr>
        <p:spPr bwMode="auto">
          <a:xfrm>
            <a:off x="4102100" y="2595563"/>
            <a:ext cx="77788" cy="115887"/>
          </a:xfrm>
          <a:custGeom>
            <a:avLst/>
            <a:gdLst>
              <a:gd name="T0" fmla="*/ 120968289 w 49"/>
              <a:gd name="T1" fmla="*/ 60483489 h 73"/>
              <a:gd name="T2" fmla="*/ 120968289 w 49"/>
              <a:gd name="T3" fmla="*/ 60483489 h 73"/>
              <a:gd name="T4" fmla="*/ 100806891 w 49"/>
              <a:gd name="T5" fmla="*/ 60483489 h 73"/>
              <a:gd name="T6" fmla="*/ 80645518 w 49"/>
              <a:gd name="T7" fmla="*/ 40322322 h 73"/>
              <a:gd name="T8" fmla="*/ 100806891 w 49"/>
              <a:gd name="T9" fmla="*/ 20161161 h 73"/>
              <a:gd name="T10" fmla="*/ 120968289 w 49"/>
              <a:gd name="T11" fmla="*/ 0 h 73"/>
              <a:gd name="T12" fmla="*/ 100806891 w 49"/>
              <a:gd name="T13" fmla="*/ 0 h 73"/>
              <a:gd name="T14" fmla="*/ 80645518 w 49"/>
              <a:gd name="T15" fmla="*/ 0 h 73"/>
              <a:gd name="T16" fmla="*/ 80645518 w 49"/>
              <a:gd name="T17" fmla="*/ 20161161 h 73"/>
              <a:gd name="T18" fmla="*/ 60484145 w 49"/>
              <a:gd name="T19" fmla="*/ 20161161 h 73"/>
              <a:gd name="T20" fmla="*/ 80645518 w 49"/>
              <a:gd name="T21" fmla="*/ 20161161 h 73"/>
              <a:gd name="T22" fmla="*/ 80645518 w 49"/>
              <a:gd name="T23" fmla="*/ 40322322 h 73"/>
              <a:gd name="T24" fmla="*/ 60484145 w 49"/>
              <a:gd name="T25" fmla="*/ 40322322 h 73"/>
              <a:gd name="T26" fmla="*/ 40322759 w 49"/>
              <a:gd name="T27" fmla="*/ 40322322 h 73"/>
              <a:gd name="T28" fmla="*/ 20161380 w 49"/>
              <a:gd name="T29" fmla="*/ 40322322 h 73"/>
              <a:gd name="T30" fmla="*/ 20161380 w 49"/>
              <a:gd name="T31" fmla="*/ 60483489 h 73"/>
              <a:gd name="T32" fmla="*/ 40322759 w 49"/>
              <a:gd name="T33" fmla="*/ 80644643 h 73"/>
              <a:gd name="T34" fmla="*/ 20161380 w 49"/>
              <a:gd name="T35" fmla="*/ 80644643 h 73"/>
              <a:gd name="T36" fmla="*/ 20161380 w 49"/>
              <a:gd name="T37" fmla="*/ 100805798 h 73"/>
              <a:gd name="T38" fmla="*/ 40322759 w 49"/>
              <a:gd name="T39" fmla="*/ 100805798 h 73"/>
              <a:gd name="T40" fmla="*/ 20161380 w 49"/>
              <a:gd name="T41" fmla="*/ 161289286 h 73"/>
              <a:gd name="T42" fmla="*/ 0 w 49"/>
              <a:gd name="T43" fmla="*/ 161289286 h 73"/>
              <a:gd name="T44" fmla="*/ 20161380 w 49"/>
              <a:gd name="T45" fmla="*/ 161289286 h 73"/>
              <a:gd name="T46" fmla="*/ 20161380 w 49"/>
              <a:gd name="T47" fmla="*/ 181450441 h 73"/>
              <a:gd name="T48" fmla="*/ 40322759 w 49"/>
              <a:gd name="T49" fmla="*/ 181450441 h 73"/>
              <a:gd name="T50" fmla="*/ 60484145 w 49"/>
              <a:gd name="T51" fmla="*/ 181450441 h 73"/>
              <a:gd name="T52" fmla="*/ 80645518 w 49"/>
              <a:gd name="T53" fmla="*/ 161289286 h 73"/>
              <a:gd name="T54" fmla="*/ 100806891 w 49"/>
              <a:gd name="T55" fmla="*/ 161289286 h 73"/>
              <a:gd name="T56" fmla="*/ 100806891 w 49"/>
              <a:gd name="T57" fmla="*/ 141128132 h 73"/>
              <a:gd name="T58" fmla="*/ 120968289 w 49"/>
              <a:gd name="T59" fmla="*/ 141128132 h 73"/>
              <a:gd name="T60" fmla="*/ 120968289 w 49"/>
              <a:gd name="T61" fmla="*/ 100805798 h 73"/>
              <a:gd name="T62" fmla="*/ 120968289 w 49"/>
              <a:gd name="T63" fmla="*/ 60483489 h 7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9"/>
              <a:gd name="T97" fmla="*/ 0 h 73"/>
              <a:gd name="T98" fmla="*/ 49 w 49"/>
              <a:gd name="T99" fmla="*/ 73 h 7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9" h="73">
                <a:moveTo>
                  <a:pt x="48" y="24"/>
                </a:moveTo>
                <a:lnTo>
                  <a:pt x="48" y="24"/>
                </a:lnTo>
                <a:lnTo>
                  <a:pt x="40" y="24"/>
                </a:lnTo>
                <a:lnTo>
                  <a:pt x="32" y="16"/>
                </a:lnTo>
                <a:lnTo>
                  <a:pt x="40" y="8"/>
                </a:lnTo>
                <a:lnTo>
                  <a:pt x="48" y="0"/>
                </a:lnTo>
                <a:lnTo>
                  <a:pt x="40" y="0"/>
                </a:lnTo>
                <a:lnTo>
                  <a:pt x="32" y="0"/>
                </a:lnTo>
                <a:lnTo>
                  <a:pt x="32" y="8"/>
                </a:lnTo>
                <a:lnTo>
                  <a:pt x="24" y="8"/>
                </a:lnTo>
                <a:lnTo>
                  <a:pt x="32" y="8"/>
                </a:lnTo>
                <a:lnTo>
                  <a:pt x="32" y="16"/>
                </a:lnTo>
                <a:lnTo>
                  <a:pt x="24" y="16"/>
                </a:lnTo>
                <a:lnTo>
                  <a:pt x="16" y="16"/>
                </a:lnTo>
                <a:lnTo>
                  <a:pt x="8" y="16"/>
                </a:lnTo>
                <a:lnTo>
                  <a:pt x="8" y="24"/>
                </a:lnTo>
                <a:lnTo>
                  <a:pt x="16" y="32"/>
                </a:lnTo>
                <a:lnTo>
                  <a:pt x="8" y="32"/>
                </a:lnTo>
                <a:lnTo>
                  <a:pt x="8" y="40"/>
                </a:lnTo>
                <a:lnTo>
                  <a:pt x="16" y="40"/>
                </a:lnTo>
                <a:lnTo>
                  <a:pt x="8" y="64"/>
                </a:lnTo>
                <a:lnTo>
                  <a:pt x="0" y="64"/>
                </a:lnTo>
                <a:lnTo>
                  <a:pt x="8" y="64"/>
                </a:lnTo>
                <a:lnTo>
                  <a:pt x="8" y="72"/>
                </a:lnTo>
                <a:lnTo>
                  <a:pt x="16" y="72"/>
                </a:lnTo>
                <a:lnTo>
                  <a:pt x="24" y="72"/>
                </a:lnTo>
                <a:lnTo>
                  <a:pt x="32" y="64"/>
                </a:lnTo>
                <a:lnTo>
                  <a:pt x="40" y="64"/>
                </a:lnTo>
                <a:lnTo>
                  <a:pt x="40" y="56"/>
                </a:lnTo>
                <a:lnTo>
                  <a:pt x="48" y="56"/>
                </a:lnTo>
                <a:lnTo>
                  <a:pt x="48" y="40"/>
                </a:lnTo>
                <a:lnTo>
                  <a:pt x="48" y="24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53" name="Freeform 557"/>
          <p:cNvSpPr>
            <a:spLocks/>
          </p:cNvSpPr>
          <p:nvPr/>
        </p:nvSpPr>
        <p:spPr bwMode="auto">
          <a:xfrm>
            <a:off x="4127500" y="2646363"/>
            <a:ext cx="14288" cy="14287"/>
          </a:xfrm>
          <a:custGeom>
            <a:avLst/>
            <a:gdLst>
              <a:gd name="T0" fmla="*/ 20161953 w 9"/>
              <a:gd name="T1" fmla="*/ 0 h 9"/>
              <a:gd name="T2" fmla="*/ 0 w 9"/>
              <a:gd name="T3" fmla="*/ 20160542 h 9"/>
              <a:gd name="T4" fmla="*/ 20161953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54" name="Freeform 558"/>
          <p:cNvSpPr>
            <a:spLocks/>
          </p:cNvSpPr>
          <p:nvPr/>
        </p:nvSpPr>
        <p:spPr bwMode="auto">
          <a:xfrm>
            <a:off x="4635500" y="2798763"/>
            <a:ext cx="141288" cy="103187"/>
          </a:xfrm>
          <a:custGeom>
            <a:avLst/>
            <a:gdLst>
              <a:gd name="T0" fmla="*/ 20161321 w 89"/>
              <a:gd name="T1" fmla="*/ 20161149 h 65"/>
              <a:gd name="T2" fmla="*/ 40322641 w 89"/>
              <a:gd name="T3" fmla="*/ 20161149 h 65"/>
              <a:gd name="T4" fmla="*/ 60483968 w 89"/>
              <a:gd name="T5" fmla="*/ 40322298 h 65"/>
              <a:gd name="T6" fmla="*/ 80645283 w 89"/>
              <a:gd name="T7" fmla="*/ 40322298 h 65"/>
              <a:gd name="T8" fmla="*/ 80645283 w 89"/>
              <a:gd name="T9" fmla="*/ 20161149 h 65"/>
              <a:gd name="T10" fmla="*/ 100806597 w 89"/>
              <a:gd name="T11" fmla="*/ 20161149 h 65"/>
              <a:gd name="T12" fmla="*/ 120967936 w 89"/>
              <a:gd name="T13" fmla="*/ 20161149 h 65"/>
              <a:gd name="T14" fmla="*/ 141129251 w 89"/>
              <a:gd name="T15" fmla="*/ 20161149 h 65"/>
              <a:gd name="T16" fmla="*/ 141129251 w 89"/>
              <a:gd name="T17" fmla="*/ 0 h 65"/>
              <a:gd name="T18" fmla="*/ 181451880 w 89"/>
              <a:gd name="T19" fmla="*/ 0 h 65"/>
              <a:gd name="T20" fmla="*/ 201613194 w 89"/>
              <a:gd name="T21" fmla="*/ 0 h 65"/>
              <a:gd name="T22" fmla="*/ 221774558 w 89"/>
              <a:gd name="T23" fmla="*/ 20161149 h 65"/>
              <a:gd name="T24" fmla="*/ 221774558 w 89"/>
              <a:gd name="T25" fmla="*/ 40322298 h 65"/>
              <a:gd name="T26" fmla="*/ 201613194 w 89"/>
              <a:gd name="T27" fmla="*/ 60483453 h 65"/>
              <a:gd name="T28" fmla="*/ 181451880 w 89"/>
              <a:gd name="T29" fmla="*/ 120966907 h 65"/>
              <a:gd name="T30" fmla="*/ 161290565 w 89"/>
              <a:gd name="T31" fmla="*/ 141128050 h 65"/>
              <a:gd name="T32" fmla="*/ 141129251 w 89"/>
              <a:gd name="T33" fmla="*/ 141128050 h 65"/>
              <a:gd name="T34" fmla="*/ 100806597 w 89"/>
              <a:gd name="T35" fmla="*/ 141128050 h 65"/>
              <a:gd name="T36" fmla="*/ 100806597 w 89"/>
              <a:gd name="T37" fmla="*/ 161289192 h 65"/>
              <a:gd name="T38" fmla="*/ 80645283 w 89"/>
              <a:gd name="T39" fmla="*/ 161289192 h 65"/>
              <a:gd name="T40" fmla="*/ 60483968 w 89"/>
              <a:gd name="T41" fmla="*/ 141128050 h 65"/>
              <a:gd name="T42" fmla="*/ 40322641 w 89"/>
              <a:gd name="T43" fmla="*/ 141128050 h 65"/>
              <a:gd name="T44" fmla="*/ 20161321 w 89"/>
              <a:gd name="T45" fmla="*/ 100805739 h 65"/>
              <a:gd name="T46" fmla="*/ 0 w 89"/>
              <a:gd name="T47" fmla="*/ 80644596 h 65"/>
              <a:gd name="T48" fmla="*/ 0 w 89"/>
              <a:gd name="T49" fmla="*/ 60483453 h 65"/>
              <a:gd name="T50" fmla="*/ 20161321 w 89"/>
              <a:gd name="T51" fmla="*/ 40322298 h 65"/>
              <a:gd name="T52" fmla="*/ 20161321 w 89"/>
              <a:gd name="T53" fmla="*/ 20161149 h 6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9"/>
              <a:gd name="T82" fmla="*/ 0 h 65"/>
              <a:gd name="T83" fmla="*/ 89 w 89"/>
              <a:gd name="T84" fmla="*/ 65 h 6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9" h="65">
                <a:moveTo>
                  <a:pt x="8" y="8"/>
                </a:moveTo>
                <a:lnTo>
                  <a:pt x="16" y="8"/>
                </a:lnTo>
                <a:lnTo>
                  <a:pt x="24" y="16"/>
                </a:lnTo>
                <a:lnTo>
                  <a:pt x="32" y="16"/>
                </a:lnTo>
                <a:lnTo>
                  <a:pt x="32" y="8"/>
                </a:lnTo>
                <a:lnTo>
                  <a:pt x="40" y="8"/>
                </a:lnTo>
                <a:lnTo>
                  <a:pt x="48" y="8"/>
                </a:lnTo>
                <a:lnTo>
                  <a:pt x="56" y="8"/>
                </a:lnTo>
                <a:lnTo>
                  <a:pt x="56" y="0"/>
                </a:lnTo>
                <a:lnTo>
                  <a:pt x="72" y="0"/>
                </a:lnTo>
                <a:lnTo>
                  <a:pt x="80" y="0"/>
                </a:lnTo>
                <a:lnTo>
                  <a:pt x="88" y="8"/>
                </a:lnTo>
                <a:lnTo>
                  <a:pt x="88" y="16"/>
                </a:lnTo>
                <a:lnTo>
                  <a:pt x="80" y="24"/>
                </a:lnTo>
                <a:lnTo>
                  <a:pt x="72" y="48"/>
                </a:lnTo>
                <a:lnTo>
                  <a:pt x="64" y="56"/>
                </a:lnTo>
                <a:lnTo>
                  <a:pt x="56" y="56"/>
                </a:lnTo>
                <a:lnTo>
                  <a:pt x="40" y="56"/>
                </a:lnTo>
                <a:lnTo>
                  <a:pt x="40" y="64"/>
                </a:lnTo>
                <a:lnTo>
                  <a:pt x="32" y="64"/>
                </a:lnTo>
                <a:lnTo>
                  <a:pt x="24" y="56"/>
                </a:lnTo>
                <a:lnTo>
                  <a:pt x="16" y="56"/>
                </a:lnTo>
                <a:lnTo>
                  <a:pt x="8" y="40"/>
                </a:lnTo>
                <a:lnTo>
                  <a:pt x="0" y="32"/>
                </a:lnTo>
                <a:lnTo>
                  <a:pt x="0" y="24"/>
                </a:lnTo>
                <a:lnTo>
                  <a:pt x="8" y="16"/>
                </a:lnTo>
                <a:lnTo>
                  <a:pt x="8" y="8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55" name="Freeform 559"/>
          <p:cNvSpPr>
            <a:spLocks/>
          </p:cNvSpPr>
          <p:nvPr/>
        </p:nvSpPr>
        <p:spPr bwMode="auto">
          <a:xfrm>
            <a:off x="2476500" y="3611563"/>
            <a:ext cx="77788" cy="103187"/>
          </a:xfrm>
          <a:custGeom>
            <a:avLst/>
            <a:gdLst>
              <a:gd name="T0" fmla="*/ 100806891 w 49"/>
              <a:gd name="T1" fmla="*/ 141128050 h 65"/>
              <a:gd name="T2" fmla="*/ 80645518 w 49"/>
              <a:gd name="T3" fmla="*/ 161289192 h 65"/>
              <a:gd name="T4" fmla="*/ 60484145 w 49"/>
              <a:gd name="T5" fmla="*/ 161289192 h 65"/>
              <a:gd name="T6" fmla="*/ 0 w 49"/>
              <a:gd name="T7" fmla="*/ 120966907 h 65"/>
              <a:gd name="T8" fmla="*/ 0 w 49"/>
              <a:gd name="T9" fmla="*/ 100805739 h 65"/>
              <a:gd name="T10" fmla="*/ 20161380 w 49"/>
              <a:gd name="T11" fmla="*/ 80644596 h 65"/>
              <a:gd name="T12" fmla="*/ 60484145 w 49"/>
              <a:gd name="T13" fmla="*/ 80644596 h 65"/>
              <a:gd name="T14" fmla="*/ 60484145 w 49"/>
              <a:gd name="T15" fmla="*/ 60483453 h 65"/>
              <a:gd name="T16" fmla="*/ 40322759 w 49"/>
              <a:gd name="T17" fmla="*/ 40322298 h 65"/>
              <a:gd name="T18" fmla="*/ 40322759 w 49"/>
              <a:gd name="T19" fmla="*/ 20161149 h 65"/>
              <a:gd name="T20" fmla="*/ 40322759 w 49"/>
              <a:gd name="T21" fmla="*/ 0 h 65"/>
              <a:gd name="T22" fmla="*/ 100806891 w 49"/>
              <a:gd name="T23" fmla="*/ 0 h 65"/>
              <a:gd name="T24" fmla="*/ 100806891 w 49"/>
              <a:gd name="T25" fmla="*/ 100805739 h 65"/>
              <a:gd name="T26" fmla="*/ 120968289 w 49"/>
              <a:gd name="T27" fmla="*/ 100805739 h 65"/>
              <a:gd name="T28" fmla="*/ 100806891 w 49"/>
              <a:gd name="T29" fmla="*/ 120966907 h 65"/>
              <a:gd name="T30" fmla="*/ 100806891 w 49"/>
              <a:gd name="T31" fmla="*/ 141128050 h 6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9"/>
              <a:gd name="T49" fmla="*/ 0 h 65"/>
              <a:gd name="T50" fmla="*/ 49 w 49"/>
              <a:gd name="T51" fmla="*/ 65 h 6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9" h="65">
                <a:moveTo>
                  <a:pt x="40" y="56"/>
                </a:moveTo>
                <a:lnTo>
                  <a:pt x="32" y="64"/>
                </a:lnTo>
                <a:lnTo>
                  <a:pt x="24" y="64"/>
                </a:lnTo>
                <a:lnTo>
                  <a:pt x="0" y="48"/>
                </a:lnTo>
                <a:lnTo>
                  <a:pt x="0" y="40"/>
                </a:lnTo>
                <a:lnTo>
                  <a:pt x="8" y="32"/>
                </a:lnTo>
                <a:lnTo>
                  <a:pt x="24" y="32"/>
                </a:lnTo>
                <a:lnTo>
                  <a:pt x="24" y="24"/>
                </a:lnTo>
                <a:lnTo>
                  <a:pt x="16" y="16"/>
                </a:lnTo>
                <a:lnTo>
                  <a:pt x="16" y="8"/>
                </a:lnTo>
                <a:lnTo>
                  <a:pt x="16" y="0"/>
                </a:lnTo>
                <a:lnTo>
                  <a:pt x="40" y="0"/>
                </a:lnTo>
                <a:lnTo>
                  <a:pt x="40" y="40"/>
                </a:lnTo>
                <a:lnTo>
                  <a:pt x="48" y="40"/>
                </a:lnTo>
                <a:lnTo>
                  <a:pt x="40" y="48"/>
                </a:lnTo>
                <a:lnTo>
                  <a:pt x="40" y="56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56" name="Freeform 560"/>
          <p:cNvSpPr>
            <a:spLocks/>
          </p:cNvSpPr>
          <p:nvPr/>
        </p:nvSpPr>
        <p:spPr bwMode="auto">
          <a:xfrm>
            <a:off x="2882900" y="1528763"/>
            <a:ext cx="1195388" cy="903287"/>
          </a:xfrm>
          <a:custGeom>
            <a:avLst/>
            <a:gdLst>
              <a:gd name="T0" fmla="*/ 1532255541 w 753"/>
              <a:gd name="T1" fmla="*/ 120967431 h 569"/>
              <a:gd name="T2" fmla="*/ 1229836763 w 753"/>
              <a:gd name="T3" fmla="*/ 141128661 h 569"/>
              <a:gd name="T4" fmla="*/ 1592739297 w 753"/>
              <a:gd name="T5" fmla="*/ 120967431 h 569"/>
              <a:gd name="T6" fmla="*/ 1512094289 w 753"/>
              <a:gd name="T7" fmla="*/ 40322473 h 569"/>
              <a:gd name="T8" fmla="*/ 1310481770 w 753"/>
              <a:gd name="T9" fmla="*/ 20161236 h 569"/>
              <a:gd name="T10" fmla="*/ 1068546747 w 753"/>
              <a:gd name="T11" fmla="*/ 20161236 h 569"/>
              <a:gd name="T12" fmla="*/ 987901740 w 753"/>
              <a:gd name="T13" fmla="*/ 60483715 h 569"/>
              <a:gd name="T14" fmla="*/ 866934228 w 753"/>
              <a:gd name="T15" fmla="*/ 100806176 h 569"/>
              <a:gd name="T16" fmla="*/ 846772977 w 753"/>
              <a:gd name="T17" fmla="*/ 161289891 h 569"/>
              <a:gd name="T18" fmla="*/ 685482763 w 753"/>
              <a:gd name="T19" fmla="*/ 181451121 h 569"/>
              <a:gd name="T20" fmla="*/ 362902633 w 753"/>
              <a:gd name="T21" fmla="*/ 141128661 h 569"/>
              <a:gd name="T22" fmla="*/ 201612569 w 753"/>
              <a:gd name="T23" fmla="*/ 221773631 h 569"/>
              <a:gd name="T24" fmla="*/ 241935122 w 753"/>
              <a:gd name="T25" fmla="*/ 262096092 h 569"/>
              <a:gd name="T26" fmla="*/ 20161258 w 753"/>
              <a:gd name="T27" fmla="*/ 342741012 h 569"/>
              <a:gd name="T28" fmla="*/ 100806284 w 753"/>
              <a:gd name="T29" fmla="*/ 423386032 h 569"/>
              <a:gd name="T30" fmla="*/ 20161258 w 753"/>
              <a:gd name="T31" fmla="*/ 463708493 h 569"/>
              <a:gd name="T32" fmla="*/ 161290065 w 753"/>
              <a:gd name="T33" fmla="*/ 504030953 h 569"/>
              <a:gd name="T34" fmla="*/ 302418878 w 753"/>
              <a:gd name="T35" fmla="*/ 483869723 h 569"/>
              <a:gd name="T36" fmla="*/ 483870244 w 753"/>
              <a:gd name="T37" fmla="*/ 624998334 h 569"/>
              <a:gd name="T38" fmla="*/ 524192748 w 753"/>
              <a:gd name="T39" fmla="*/ 705643255 h 569"/>
              <a:gd name="T40" fmla="*/ 564515252 w 753"/>
              <a:gd name="T41" fmla="*/ 786288176 h 569"/>
              <a:gd name="T42" fmla="*/ 645160259 w 753"/>
              <a:gd name="T43" fmla="*/ 826610636 h 569"/>
              <a:gd name="T44" fmla="*/ 564515252 w 753"/>
              <a:gd name="T45" fmla="*/ 846772065 h 569"/>
              <a:gd name="T46" fmla="*/ 604837755 w 753"/>
              <a:gd name="T47" fmla="*/ 927416986 h 569"/>
              <a:gd name="T48" fmla="*/ 685482763 w 753"/>
              <a:gd name="T49" fmla="*/ 887094525 h 569"/>
              <a:gd name="T50" fmla="*/ 624999007 w 753"/>
              <a:gd name="T51" fmla="*/ 987900676 h 569"/>
              <a:gd name="T52" fmla="*/ 604837755 w 753"/>
              <a:gd name="T53" fmla="*/ 1008061906 h 569"/>
              <a:gd name="T54" fmla="*/ 604837755 w 753"/>
              <a:gd name="T55" fmla="*/ 1129027700 h 569"/>
              <a:gd name="T56" fmla="*/ 645160259 w 753"/>
              <a:gd name="T57" fmla="*/ 1189511391 h 569"/>
              <a:gd name="T58" fmla="*/ 665321511 w 753"/>
              <a:gd name="T59" fmla="*/ 1229833851 h 569"/>
              <a:gd name="T60" fmla="*/ 685482763 w 753"/>
              <a:gd name="T61" fmla="*/ 1310480359 h 569"/>
              <a:gd name="T62" fmla="*/ 766127770 w 753"/>
              <a:gd name="T63" fmla="*/ 1350802820 h 569"/>
              <a:gd name="T64" fmla="*/ 866934228 w 753"/>
              <a:gd name="T65" fmla="*/ 1391125280 h 569"/>
              <a:gd name="T66" fmla="*/ 927417984 w 753"/>
              <a:gd name="T67" fmla="*/ 1431447740 h 569"/>
              <a:gd name="T68" fmla="*/ 927417984 w 753"/>
              <a:gd name="T69" fmla="*/ 1370964050 h 569"/>
              <a:gd name="T70" fmla="*/ 967740488 w 753"/>
              <a:gd name="T71" fmla="*/ 1270156311 h 569"/>
              <a:gd name="T72" fmla="*/ 987901740 w 753"/>
              <a:gd name="T73" fmla="*/ 1169350160 h 569"/>
              <a:gd name="T74" fmla="*/ 1129030503 w 753"/>
              <a:gd name="T75" fmla="*/ 1129027700 h 569"/>
              <a:gd name="T76" fmla="*/ 1229836763 w 753"/>
              <a:gd name="T77" fmla="*/ 987900676 h 569"/>
              <a:gd name="T78" fmla="*/ 1431449282 w 753"/>
              <a:gd name="T79" fmla="*/ 967739446 h 569"/>
              <a:gd name="T80" fmla="*/ 1532255541 w 753"/>
              <a:gd name="T81" fmla="*/ 907255755 h 569"/>
              <a:gd name="T82" fmla="*/ 1491933037 w 753"/>
              <a:gd name="T83" fmla="*/ 866933295 h 569"/>
              <a:gd name="T84" fmla="*/ 1471771785 w 753"/>
              <a:gd name="T85" fmla="*/ 806449406 h 569"/>
              <a:gd name="T86" fmla="*/ 1512094289 w 753"/>
              <a:gd name="T87" fmla="*/ 826610636 h 569"/>
              <a:gd name="T88" fmla="*/ 1592739297 w 753"/>
              <a:gd name="T89" fmla="*/ 786288176 h 569"/>
              <a:gd name="T90" fmla="*/ 1592739297 w 753"/>
              <a:gd name="T91" fmla="*/ 766126946 h 569"/>
              <a:gd name="T92" fmla="*/ 1552416793 w 753"/>
              <a:gd name="T93" fmla="*/ 705643255 h 569"/>
              <a:gd name="T94" fmla="*/ 1633061800 w 753"/>
              <a:gd name="T95" fmla="*/ 645159565 h 569"/>
              <a:gd name="T96" fmla="*/ 1592739297 w 753"/>
              <a:gd name="T97" fmla="*/ 624998334 h 569"/>
              <a:gd name="T98" fmla="*/ 1633061800 w 753"/>
              <a:gd name="T99" fmla="*/ 624998334 h 569"/>
              <a:gd name="T100" fmla="*/ 1633061800 w 753"/>
              <a:gd name="T101" fmla="*/ 564514644 h 569"/>
              <a:gd name="T102" fmla="*/ 1612900549 w 753"/>
              <a:gd name="T103" fmla="*/ 463708493 h 569"/>
              <a:gd name="T104" fmla="*/ 1633061800 w 753"/>
              <a:gd name="T105" fmla="*/ 403224703 h 569"/>
              <a:gd name="T106" fmla="*/ 1653223052 w 753"/>
              <a:gd name="T107" fmla="*/ 383063473 h 569"/>
              <a:gd name="T108" fmla="*/ 1673384701 w 753"/>
              <a:gd name="T109" fmla="*/ 262096092 h 569"/>
              <a:gd name="T110" fmla="*/ 1713707205 w 753"/>
              <a:gd name="T111" fmla="*/ 221773631 h 569"/>
              <a:gd name="T112" fmla="*/ 1895158472 w 753"/>
              <a:gd name="T113" fmla="*/ 161289891 h 569"/>
              <a:gd name="T114" fmla="*/ 1592739297 w 753"/>
              <a:gd name="T115" fmla="*/ 161289891 h 56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53"/>
              <a:gd name="T175" fmla="*/ 0 h 569"/>
              <a:gd name="T176" fmla="*/ 753 w 753"/>
              <a:gd name="T177" fmla="*/ 569 h 56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53" h="569">
                <a:moveTo>
                  <a:pt x="624" y="72"/>
                </a:moveTo>
                <a:lnTo>
                  <a:pt x="600" y="80"/>
                </a:lnTo>
                <a:lnTo>
                  <a:pt x="600" y="72"/>
                </a:lnTo>
                <a:lnTo>
                  <a:pt x="608" y="72"/>
                </a:lnTo>
                <a:lnTo>
                  <a:pt x="616" y="64"/>
                </a:lnTo>
                <a:lnTo>
                  <a:pt x="632" y="56"/>
                </a:lnTo>
                <a:lnTo>
                  <a:pt x="608" y="48"/>
                </a:lnTo>
                <a:lnTo>
                  <a:pt x="600" y="64"/>
                </a:lnTo>
                <a:lnTo>
                  <a:pt x="576" y="64"/>
                </a:lnTo>
                <a:lnTo>
                  <a:pt x="576" y="48"/>
                </a:lnTo>
                <a:lnTo>
                  <a:pt x="544" y="56"/>
                </a:lnTo>
                <a:lnTo>
                  <a:pt x="520" y="48"/>
                </a:lnTo>
                <a:lnTo>
                  <a:pt x="504" y="56"/>
                </a:lnTo>
                <a:lnTo>
                  <a:pt x="488" y="56"/>
                </a:lnTo>
                <a:lnTo>
                  <a:pt x="512" y="48"/>
                </a:lnTo>
                <a:lnTo>
                  <a:pt x="520" y="48"/>
                </a:lnTo>
                <a:lnTo>
                  <a:pt x="568" y="48"/>
                </a:lnTo>
                <a:lnTo>
                  <a:pt x="576" y="48"/>
                </a:lnTo>
                <a:lnTo>
                  <a:pt x="592" y="48"/>
                </a:lnTo>
                <a:lnTo>
                  <a:pt x="608" y="48"/>
                </a:lnTo>
                <a:lnTo>
                  <a:pt x="632" y="48"/>
                </a:lnTo>
                <a:lnTo>
                  <a:pt x="648" y="32"/>
                </a:lnTo>
                <a:lnTo>
                  <a:pt x="640" y="24"/>
                </a:lnTo>
                <a:lnTo>
                  <a:pt x="624" y="32"/>
                </a:lnTo>
                <a:lnTo>
                  <a:pt x="616" y="24"/>
                </a:lnTo>
                <a:lnTo>
                  <a:pt x="592" y="24"/>
                </a:lnTo>
                <a:lnTo>
                  <a:pt x="600" y="24"/>
                </a:lnTo>
                <a:lnTo>
                  <a:pt x="600" y="16"/>
                </a:lnTo>
                <a:lnTo>
                  <a:pt x="592" y="8"/>
                </a:lnTo>
                <a:lnTo>
                  <a:pt x="584" y="16"/>
                </a:lnTo>
                <a:lnTo>
                  <a:pt x="568" y="16"/>
                </a:lnTo>
                <a:lnTo>
                  <a:pt x="576" y="8"/>
                </a:lnTo>
                <a:lnTo>
                  <a:pt x="552" y="8"/>
                </a:lnTo>
                <a:lnTo>
                  <a:pt x="544" y="0"/>
                </a:lnTo>
                <a:lnTo>
                  <a:pt x="520" y="8"/>
                </a:lnTo>
                <a:lnTo>
                  <a:pt x="520" y="0"/>
                </a:lnTo>
                <a:lnTo>
                  <a:pt x="512" y="0"/>
                </a:lnTo>
                <a:lnTo>
                  <a:pt x="456" y="0"/>
                </a:lnTo>
                <a:lnTo>
                  <a:pt x="440" y="0"/>
                </a:lnTo>
                <a:lnTo>
                  <a:pt x="440" y="8"/>
                </a:lnTo>
                <a:lnTo>
                  <a:pt x="424" y="0"/>
                </a:lnTo>
                <a:lnTo>
                  <a:pt x="424" y="8"/>
                </a:lnTo>
                <a:lnTo>
                  <a:pt x="408" y="8"/>
                </a:lnTo>
                <a:lnTo>
                  <a:pt x="408" y="16"/>
                </a:lnTo>
                <a:lnTo>
                  <a:pt x="416" y="16"/>
                </a:lnTo>
                <a:lnTo>
                  <a:pt x="400" y="16"/>
                </a:lnTo>
                <a:lnTo>
                  <a:pt x="408" y="24"/>
                </a:lnTo>
                <a:lnTo>
                  <a:pt x="400" y="16"/>
                </a:lnTo>
                <a:lnTo>
                  <a:pt x="392" y="24"/>
                </a:lnTo>
                <a:lnTo>
                  <a:pt x="376" y="24"/>
                </a:lnTo>
                <a:lnTo>
                  <a:pt x="376" y="16"/>
                </a:lnTo>
                <a:lnTo>
                  <a:pt x="352" y="16"/>
                </a:lnTo>
                <a:lnTo>
                  <a:pt x="352" y="24"/>
                </a:lnTo>
                <a:lnTo>
                  <a:pt x="352" y="32"/>
                </a:lnTo>
                <a:lnTo>
                  <a:pt x="344" y="32"/>
                </a:lnTo>
                <a:lnTo>
                  <a:pt x="344" y="40"/>
                </a:lnTo>
                <a:lnTo>
                  <a:pt x="328" y="32"/>
                </a:lnTo>
                <a:lnTo>
                  <a:pt x="320" y="40"/>
                </a:lnTo>
                <a:lnTo>
                  <a:pt x="312" y="32"/>
                </a:lnTo>
                <a:lnTo>
                  <a:pt x="312" y="40"/>
                </a:lnTo>
                <a:lnTo>
                  <a:pt x="320" y="48"/>
                </a:lnTo>
                <a:lnTo>
                  <a:pt x="352" y="72"/>
                </a:lnTo>
                <a:lnTo>
                  <a:pt x="336" y="64"/>
                </a:lnTo>
                <a:lnTo>
                  <a:pt x="328" y="72"/>
                </a:lnTo>
                <a:lnTo>
                  <a:pt x="320" y="72"/>
                </a:lnTo>
                <a:lnTo>
                  <a:pt x="304" y="56"/>
                </a:lnTo>
                <a:lnTo>
                  <a:pt x="304" y="48"/>
                </a:lnTo>
                <a:lnTo>
                  <a:pt x="280" y="32"/>
                </a:lnTo>
                <a:lnTo>
                  <a:pt x="272" y="32"/>
                </a:lnTo>
                <a:lnTo>
                  <a:pt x="272" y="72"/>
                </a:lnTo>
                <a:lnTo>
                  <a:pt x="240" y="56"/>
                </a:lnTo>
                <a:lnTo>
                  <a:pt x="224" y="72"/>
                </a:lnTo>
                <a:lnTo>
                  <a:pt x="224" y="40"/>
                </a:lnTo>
                <a:lnTo>
                  <a:pt x="208" y="48"/>
                </a:lnTo>
                <a:lnTo>
                  <a:pt x="192" y="48"/>
                </a:lnTo>
                <a:lnTo>
                  <a:pt x="184" y="48"/>
                </a:lnTo>
                <a:lnTo>
                  <a:pt x="144" y="56"/>
                </a:lnTo>
                <a:lnTo>
                  <a:pt x="152" y="72"/>
                </a:lnTo>
                <a:lnTo>
                  <a:pt x="144" y="56"/>
                </a:lnTo>
                <a:lnTo>
                  <a:pt x="136" y="56"/>
                </a:lnTo>
                <a:lnTo>
                  <a:pt x="128" y="72"/>
                </a:lnTo>
                <a:lnTo>
                  <a:pt x="128" y="80"/>
                </a:lnTo>
                <a:lnTo>
                  <a:pt x="104" y="72"/>
                </a:lnTo>
                <a:lnTo>
                  <a:pt x="80" y="88"/>
                </a:lnTo>
                <a:lnTo>
                  <a:pt x="64" y="88"/>
                </a:lnTo>
                <a:lnTo>
                  <a:pt x="56" y="96"/>
                </a:lnTo>
                <a:lnTo>
                  <a:pt x="56" y="104"/>
                </a:lnTo>
                <a:lnTo>
                  <a:pt x="72" y="104"/>
                </a:lnTo>
                <a:lnTo>
                  <a:pt x="80" y="104"/>
                </a:lnTo>
                <a:lnTo>
                  <a:pt x="104" y="104"/>
                </a:lnTo>
                <a:lnTo>
                  <a:pt x="96" y="104"/>
                </a:lnTo>
                <a:lnTo>
                  <a:pt x="96" y="112"/>
                </a:lnTo>
                <a:lnTo>
                  <a:pt x="96" y="120"/>
                </a:lnTo>
                <a:lnTo>
                  <a:pt x="80" y="136"/>
                </a:lnTo>
                <a:lnTo>
                  <a:pt x="56" y="128"/>
                </a:lnTo>
                <a:lnTo>
                  <a:pt x="48" y="136"/>
                </a:lnTo>
                <a:lnTo>
                  <a:pt x="32" y="136"/>
                </a:lnTo>
                <a:lnTo>
                  <a:pt x="8" y="136"/>
                </a:lnTo>
                <a:lnTo>
                  <a:pt x="0" y="144"/>
                </a:lnTo>
                <a:lnTo>
                  <a:pt x="0" y="160"/>
                </a:lnTo>
                <a:lnTo>
                  <a:pt x="16" y="160"/>
                </a:lnTo>
                <a:lnTo>
                  <a:pt x="16" y="168"/>
                </a:lnTo>
                <a:lnTo>
                  <a:pt x="32" y="168"/>
                </a:lnTo>
                <a:lnTo>
                  <a:pt x="40" y="160"/>
                </a:lnTo>
                <a:lnTo>
                  <a:pt x="40" y="168"/>
                </a:lnTo>
                <a:lnTo>
                  <a:pt x="80" y="168"/>
                </a:lnTo>
                <a:lnTo>
                  <a:pt x="80" y="176"/>
                </a:lnTo>
                <a:lnTo>
                  <a:pt x="32" y="176"/>
                </a:lnTo>
                <a:lnTo>
                  <a:pt x="32" y="184"/>
                </a:lnTo>
                <a:lnTo>
                  <a:pt x="16" y="176"/>
                </a:lnTo>
                <a:lnTo>
                  <a:pt x="8" y="176"/>
                </a:lnTo>
                <a:lnTo>
                  <a:pt x="8" y="184"/>
                </a:lnTo>
                <a:lnTo>
                  <a:pt x="8" y="192"/>
                </a:lnTo>
                <a:lnTo>
                  <a:pt x="32" y="192"/>
                </a:lnTo>
                <a:lnTo>
                  <a:pt x="24" y="192"/>
                </a:lnTo>
                <a:lnTo>
                  <a:pt x="40" y="208"/>
                </a:lnTo>
                <a:lnTo>
                  <a:pt x="48" y="208"/>
                </a:lnTo>
                <a:lnTo>
                  <a:pt x="56" y="200"/>
                </a:lnTo>
                <a:lnTo>
                  <a:pt x="64" y="200"/>
                </a:lnTo>
                <a:lnTo>
                  <a:pt x="80" y="200"/>
                </a:lnTo>
                <a:lnTo>
                  <a:pt x="80" y="208"/>
                </a:lnTo>
                <a:lnTo>
                  <a:pt x="88" y="200"/>
                </a:lnTo>
                <a:lnTo>
                  <a:pt x="104" y="200"/>
                </a:lnTo>
                <a:lnTo>
                  <a:pt x="112" y="192"/>
                </a:lnTo>
                <a:lnTo>
                  <a:pt x="112" y="200"/>
                </a:lnTo>
                <a:lnTo>
                  <a:pt x="120" y="192"/>
                </a:lnTo>
                <a:lnTo>
                  <a:pt x="144" y="200"/>
                </a:lnTo>
                <a:lnTo>
                  <a:pt x="152" y="208"/>
                </a:lnTo>
                <a:lnTo>
                  <a:pt x="168" y="208"/>
                </a:lnTo>
                <a:lnTo>
                  <a:pt x="176" y="224"/>
                </a:lnTo>
                <a:lnTo>
                  <a:pt x="192" y="240"/>
                </a:lnTo>
                <a:lnTo>
                  <a:pt x="200" y="240"/>
                </a:lnTo>
                <a:lnTo>
                  <a:pt x="192" y="248"/>
                </a:lnTo>
                <a:lnTo>
                  <a:pt x="184" y="256"/>
                </a:lnTo>
                <a:lnTo>
                  <a:pt x="200" y="248"/>
                </a:lnTo>
                <a:lnTo>
                  <a:pt x="200" y="256"/>
                </a:lnTo>
                <a:lnTo>
                  <a:pt x="208" y="256"/>
                </a:lnTo>
                <a:lnTo>
                  <a:pt x="208" y="264"/>
                </a:lnTo>
                <a:lnTo>
                  <a:pt x="208" y="272"/>
                </a:lnTo>
                <a:lnTo>
                  <a:pt x="208" y="280"/>
                </a:lnTo>
                <a:lnTo>
                  <a:pt x="216" y="280"/>
                </a:lnTo>
                <a:lnTo>
                  <a:pt x="216" y="288"/>
                </a:lnTo>
                <a:lnTo>
                  <a:pt x="208" y="288"/>
                </a:lnTo>
                <a:lnTo>
                  <a:pt x="208" y="296"/>
                </a:lnTo>
                <a:lnTo>
                  <a:pt x="208" y="304"/>
                </a:lnTo>
                <a:lnTo>
                  <a:pt x="208" y="312"/>
                </a:lnTo>
                <a:lnTo>
                  <a:pt x="224" y="312"/>
                </a:lnTo>
                <a:lnTo>
                  <a:pt x="224" y="304"/>
                </a:lnTo>
                <a:lnTo>
                  <a:pt x="248" y="312"/>
                </a:lnTo>
                <a:lnTo>
                  <a:pt x="256" y="312"/>
                </a:lnTo>
                <a:lnTo>
                  <a:pt x="256" y="320"/>
                </a:lnTo>
                <a:lnTo>
                  <a:pt x="272" y="320"/>
                </a:lnTo>
                <a:lnTo>
                  <a:pt x="264" y="328"/>
                </a:lnTo>
                <a:lnTo>
                  <a:pt x="256" y="328"/>
                </a:lnTo>
                <a:lnTo>
                  <a:pt x="264" y="328"/>
                </a:lnTo>
                <a:lnTo>
                  <a:pt x="264" y="336"/>
                </a:lnTo>
                <a:lnTo>
                  <a:pt x="256" y="336"/>
                </a:lnTo>
                <a:lnTo>
                  <a:pt x="248" y="328"/>
                </a:lnTo>
                <a:lnTo>
                  <a:pt x="216" y="328"/>
                </a:lnTo>
                <a:lnTo>
                  <a:pt x="216" y="336"/>
                </a:lnTo>
                <a:lnTo>
                  <a:pt x="224" y="336"/>
                </a:lnTo>
                <a:lnTo>
                  <a:pt x="224" y="344"/>
                </a:lnTo>
                <a:lnTo>
                  <a:pt x="216" y="344"/>
                </a:lnTo>
                <a:lnTo>
                  <a:pt x="208" y="360"/>
                </a:lnTo>
                <a:lnTo>
                  <a:pt x="224" y="368"/>
                </a:lnTo>
                <a:lnTo>
                  <a:pt x="216" y="368"/>
                </a:lnTo>
                <a:lnTo>
                  <a:pt x="216" y="376"/>
                </a:lnTo>
                <a:lnTo>
                  <a:pt x="240" y="368"/>
                </a:lnTo>
                <a:lnTo>
                  <a:pt x="248" y="368"/>
                </a:lnTo>
                <a:lnTo>
                  <a:pt x="248" y="360"/>
                </a:lnTo>
                <a:lnTo>
                  <a:pt x="232" y="344"/>
                </a:lnTo>
                <a:lnTo>
                  <a:pt x="240" y="344"/>
                </a:lnTo>
                <a:lnTo>
                  <a:pt x="248" y="352"/>
                </a:lnTo>
                <a:lnTo>
                  <a:pt x="256" y="352"/>
                </a:lnTo>
                <a:lnTo>
                  <a:pt x="272" y="352"/>
                </a:lnTo>
                <a:lnTo>
                  <a:pt x="264" y="368"/>
                </a:lnTo>
                <a:lnTo>
                  <a:pt x="272" y="368"/>
                </a:lnTo>
                <a:lnTo>
                  <a:pt x="272" y="376"/>
                </a:lnTo>
                <a:lnTo>
                  <a:pt x="272" y="384"/>
                </a:lnTo>
                <a:lnTo>
                  <a:pt x="264" y="376"/>
                </a:lnTo>
                <a:lnTo>
                  <a:pt x="264" y="392"/>
                </a:lnTo>
                <a:lnTo>
                  <a:pt x="248" y="392"/>
                </a:lnTo>
                <a:lnTo>
                  <a:pt x="248" y="400"/>
                </a:lnTo>
                <a:lnTo>
                  <a:pt x="240" y="400"/>
                </a:lnTo>
                <a:lnTo>
                  <a:pt x="248" y="400"/>
                </a:lnTo>
                <a:lnTo>
                  <a:pt x="264" y="392"/>
                </a:lnTo>
                <a:lnTo>
                  <a:pt x="264" y="400"/>
                </a:lnTo>
                <a:lnTo>
                  <a:pt x="248" y="400"/>
                </a:lnTo>
                <a:lnTo>
                  <a:pt x="240" y="400"/>
                </a:lnTo>
                <a:lnTo>
                  <a:pt x="232" y="408"/>
                </a:lnTo>
                <a:lnTo>
                  <a:pt x="232" y="416"/>
                </a:lnTo>
                <a:lnTo>
                  <a:pt x="232" y="424"/>
                </a:lnTo>
                <a:lnTo>
                  <a:pt x="232" y="432"/>
                </a:lnTo>
                <a:lnTo>
                  <a:pt x="240" y="432"/>
                </a:lnTo>
                <a:lnTo>
                  <a:pt x="232" y="440"/>
                </a:lnTo>
                <a:lnTo>
                  <a:pt x="240" y="448"/>
                </a:lnTo>
                <a:lnTo>
                  <a:pt x="232" y="448"/>
                </a:lnTo>
                <a:lnTo>
                  <a:pt x="240" y="448"/>
                </a:lnTo>
                <a:lnTo>
                  <a:pt x="240" y="456"/>
                </a:lnTo>
                <a:lnTo>
                  <a:pt x="232" y="456"/>
                </a:lnTo>
                <a:lnTo>
                  <a:pt x="248" y="456"/>
                </a:lnTo>
                <a:lnTo>
                  <a:pt x="248" y="464"/>
                </a:lnTo>
                <a:lnTo>
                  <a:pt x="256" y="472"/>
                </a:lnTo>
                <a:lnTo>
                  <a:pt x="248" y="480"/>
                </a:lnTo>
                <a:lnTo>
                  <a:pt x="272" y="472"/>
                </a:lnTo>
                <a:lnTo>
                  <a:pt x="272" y="480"/>
                </a:lnTo>
                <a:lnTo>
                  <a:pt x="264" y="480"/>
                </a:lnTo>
                <a:lnTo>
                  <a:pt x="264" y="488"/>
                </a:lnTo>
                <a:lnTo>
                  <a:pt x="256" y="488"/>
                </a:lnTo>
                <a:lnTo>
                  <a:pt x="264" y="488"/>
                </a:lnTo>
                <a:lnTo>
                  <a:pt x="256" y="488"/>
                </a:lnTo>
                <a:lnTo>
                  <a:pt x="256" y="496"/>
                </a:lnTo>
                <a:lnTo>
                  <a:pt x="264" y="496"/>
                </a:lnTo>
                <a:lnTo>
                  <a:pt x="264" y="504"/>
                </a:lnTo>
                <a:lnTo>
                  <a:pt x="264" y="512"/>
                </a:lnTo>
                <a:lnTo>
                  <a:pt x="272" y="512"/>
                </a:lnTo>
                <a:lnTo>
                  <a:pt x="272" y="520"/>
                </a:lnTo>
                <a:lnTo>
                  <a:pt x="280" y="520"/>
                </a:lnTo>
                <a:lnTo>
                  <a:pt x="280" y="528"/>
                </a:lnTo>
                <a:lnTo>
                  <a:pt x="288" y="520"/>
                </a:lnTo>
                <a:lnTo>
                  <a:pt x="288" y="528"/>
                </a:lnTo>
                <a:lnTo>
                  <a:pt x="296" y="528"/>
                </a:lnTo>
                <a:lnTo>
                  <a:pt x="296" y="544"/>
                </a:lnTo>
                <a:lnTo>
                  <a:pt x="304" y="536"/>
                </a:lnTo>
                <a:lnTo>
                  <a:pt x="304" y="544"/>
                </a:lnTo>
                <a:lnTo>
                  <a:pt x="296" y="544"/>
                </a:lnTo>
                <a:lnTo>
                  <a:pt x="304" y="544"/>
                </a:lnTo>
                <a:lnTo>
                  <a:pt x="304" y="552"/>
                </a:lnTo>
                <a:lnTo>
                  <a:pt x="328" y="544"/>
                </a:lnTo>
                <a:lnTo>
                  <a:pt x="328" y="560"/>
                </a:lnTo>
                <a:lnTo>
                  <a:pt x="344" y="552"/>
                </a:lnTo>
                <a:lnTo>
                  <a:pt x="336" y="568"/>
                </a:lnTo>
                <a:lnTo>
                  <a:pt x="344" y="560"/>
                </a:lnTo>
                <a:lnTo>
                  <a:pt x="344" y="568"/>
                </a:lnTo>
                <a:lnTo>
                  <a:pt x="352" y="568"/>
                </a:lnTo>
                <a:lnTo>
                  <a:pt x="352" y="560"/>
                </a:lnTo>
                <a:lnTo>
                  <a:pt x="352" y="568"/>
                </a:lnTo>
                <a:lnTo>
                  <a:pt x="368" y="568"/>
                </a:lnTo>
                <a:lnTo>
                  <a:pt x="360" y="568"/>
                </a:lnTo>
                <a:lnTo>
                  <a:pt x="368" y="568"/>
                </a:lnTo>
                <a:lnTo>
                  <a:pt x="360" y="560"/>
                </a:lnTo>
                <a:lnTo>
                  <a:pt x="368" y="560"/>
                </a:lnTo>
                <a:lnTo>
                  <a:pt x="360" y="552"/>
                </a:lnTo>
                <a:lnTo>
                  <a:pt x="368" y="552"/>
                </a:lnTo>
                <a:lnTo>
                  <a:pt x="368" y="544"/>
                </a:lnTo>
                <a:lnTo>
                  <a:pt x="368" y="536"/>
                </a:lnTo>
                <a:lnTo>
                  <a:pt x="376" y="528"/>
                </a:lnTo>
                <a:lnTo>
                  <a:pt x="368" y="520"/>
                </a:lnTo>
                <a:lnTo>
                  <a:pt x="376" y="512"/>
                </a:lnTo>
                <a:lnTo>
                  <a:pt x="376" y="504"/>
                </a:lnTo>
                <a:lnTo>
                  <a:pt x="384" y="512"/>
                </a:lnTo>
                <a:lnTo>
                  <a:pt x="384" y="504"/>
                </a:lnTo>
                <a:lnTo>
                  <a:pt x="384" y="496"/>
                </a:lnTo>
                <a:lnTo>
                  <a:pt x="392" y="496"/>
                </a:lnTo>
                <a:lnTo>
                  <a:pt x="392" y="488"/>
                </a:lnTo>
                <a:lnTo>
                  <a:pt x="392" y="480"/>
                </a:lnTo>
                <a:lnTo>
                  <a:pt x="384" y="480"/>
                </a:lnTo>
                <a:lnTo>
                  <a:pt x="392" y="480"/>
                </a:lnTo>
                <a:lnTo>
                  <a:pt x="392" y="464"/>
                </a:lnTo>
                <a:lnTo>
                  <a:pt x="400" y="464"/>
                </a:lnTo>
                <a:lnTo>
                  <a:pt x="400" y="456"/>
                </a:lnTo>
                <a:lnTo>
                  <a:pt x="400" y="448"/>
                </a:lnTo>
                <a:lnTo>
                  <a:pt x="432" y="448"/>
                </a:lnTo>
                <a:lnTo>
                  <a:pt x="440" y="456"/>
                </a:lnTo>
                <a:lnTo>
                  <a:pt x="440" y="448"/>
                </a:lnTo>
                <a:lnTo>
                  <a:pt x="448" y="448"/>
                </a:lnTo>
                <a:lnTo>
                  <a:pt x="456" y="448"/>
                </a:lnTo>
                <a:lnTo>
                  <a:pt x="464" y="432"/>
                </a:lnTo>
                <a:lnTo>
                  <a:pt x="480" y="424"/>
                </a:lnTo>
                <a:lnTo>
                  <a:pt x="488" y="408"/>
                </a:lnTo>
                <a:lnTo>
                  <a:pt x="496" y="408"/>
                </a:lnTo>
                <a:lnTo>
                  <a:pt x="496" y="400"/>
                </a:lnTo>
                <a:lnTo>
                  <a:pt x="488" y="392"/>
                </a:lnTo>
                <a:lnTo>
                  <a:pt x="520" y="400"/>
                </a:lnTo>
                <a:lnTo>
                  <a:pt x="520" y="392"/>
                </a:lnTo>
                <a:lnTo>
                  <a:pt x="528" y="400"/>
                </a:lnTo>
                <a:lnTo>
                  <a:pt x="536" y="392"/>
                </a:lnTo>
                <a:lnTo>
                  <a:pt x="552" y="392"/>
                </a:lnTo>
                <a:lnTo>
                  <a:pt x="560" y="384"/>
                </a:lnTo>
                <a:lnTo>
                  <a:pt x="568" y="384"/>
                </a:lnTo>
                <a:lnTo>
                  <a:pt x="568" y="376"/>
                </a:lnTo>
                <a:lnTo>
                  <a:pt x="584" y="376"/>
                </a:lnTo>
                <a:lnTo>
                  <a:pt x="584" y="368"/>
                </a:lnTo>
                <a:lnTo>
                  <a:pt x="592" y="376"/>
                </a:lnTo>
                <a:lnTo>
                  <a:pt x="600" y="368"/>
                </a:lnTo>
                <a:lnTo>
                  <a:pt x="608" y="368"/>
                </a:lnTo>
                <a:lnTo>
                  <a:pt x="608" y="360"/>
                </a:lnTo>
                <a:lnTo>
                  <a:pt x="616" y="360"/>
                </a:lnTo>
                <a:lnTo>
                  <a:pt x="624" y="352"/>
                </a:lnTo>
                <a:lnTo>
                  <a:pt x="632" y="352"/>
                </a:lnTo>
                <a:lnTo>
                  <a:pt x="632" y="344"/>
                </a:lnTo>
                <a:lnTo>
                  <a:pt x="608" y="344"/>
                </a:lnTo>
                <a:lnTo>
                  <a:pt x="600" y="336"/>
                </a:lnTo>
                <a:lnTo>
                  <a:pt x="592" y="344"/>
                </a:lnTo>
                <a:lnTo>
                  <a:pt x="576" y="344"/>
                </a:lnTo>
                <a:lnTo>
                  <a:pt x="584" y="336"/>
                </a:lnTo>
                <a:lnTo>
                  <a:pt x="584" y="328"/>
                </a:lnTo>
                <a:lnTo>
                  <a:pt x="552" y="328"/>
                </a:lnTo>
                <a:lnTo>
                  <a:pt x="560" y="320"/>
                </a:lnTo>
                <a:lnTo>
                  <a:pt x="592" y="320"/>
                </a:lnTo>
                <a:lnTo>
                  <a:pt x="584" y="320"/>
                </a:lnTo>
                <a:lnTo>
                  <a:pt x="576" y="312"/>
                </a:lnTo>
                <a:lnTo>
                  <a:pt x="552" y="312"/>
                </a:lnTo>
                <a:lnTo>
                  <a:pt x="560" y="304"/>
                </a:lnTo>
                <a:lnTo>
                  <a:pt x="560" y="312"/>
                </a:lnTo>
                <a:lnTo>
                  <a:pt x="568" y="304"/>
                </a:lnTo>
                <a:lnTo>
                  <a:pt x="600" y="320"/>
                </a:lnTo>
                <a:lnTo>
                  <a:pt x="600" y="328"/>
                </a:lnTo>
                <a:lnTo>
                  <a:pt x="632" y="344"/>
                </a:lnTo>
                <a:lnTo>
                  <a:pt x="640" y="344"/>
                </a:lnTo>
                <a:lnTo>
                  <a:pt x="640" y="336"/>
                </a:lnTo>
                <a:lnTo>
                  <a:pt x="632" y="336"/>
                </a:lnTo>
                <a:lnTo>
                  <a:pt x="640" y="328"/>
                </a:lnTo>
                <a:lnTo>
                  <a:pt x="632" y="328"/>
                </a:lnTo>
                <a:lnTo>
                  <a:pt x="632" y="312"/>
                </a:lnTo>
                <a:lnTo>
                  <a:pt x="624" y="312"/>
                </a:lnTo>
                <a:lnTo>
                  <a:pt x="624" y="304"/>
                </a:lnTo>
                <a:lnTo>
                  <a:pt x="616" y="304"/>
                </a:lnTo>
                <a:lnTo>
                  <a:pt x="608" y="304"/>
                </a:lnTo>
                <a:lnTo>
                  <a:pt x="616" y="304"/>
                </a:lnTo>
                <a:lnTo>
                  <a:pt x="624" y="304"/>
                </a:lnTo>
                <a:lnTo>
                  <a:pt x="632" y="304"/>
                </a:lnTo>
                <a:lnTo>
                  <a:pt x="632" y="296"/>
                </a:lnTo>
                <a:lnTo>
                  <a:pt x="624" y="296"/>
                </a:lnTo>
                <a:lnTo>
                  <a:pt x="632" y="296"/>
                </a:lnTo>
                <a:lnTo>
                  <a:pt x="632" y="288"/>
                </a:lnTo>
                <a:lnTo>
                  <a:pt x="624" y="288"/>
                </a:lnTo>
                <a:lnTo>
                  <a:pt x="624" y="280"/>
                </a:lnTo>
                <a:lnTo>
                  <a:pt x="616" y="280"/>
                </a:lnTo>
                <a:lnTo>
                  <a:pt x="624" y="280"/>
                </a:lnTo>
                <a:lnTo>
                  <a:pt x="616" y="272"/>
                </a:lnTo>
                <a:lnTo>
                  <a:pt x="608" y="272"/>
                </a:lnTo>
                <a:lnTo>
                  <a:pt x="640" y="272"/>
                </a:lnTo>
                <a:lnTo>
                  <a:pt x="640" y="264"/>
                </a:lnTo>
                <a:lnTo>
                  <a:pt x="648" y="264"/>
                </a:lnTo>
                <a:lnTo>
                  <a:pt x="648" y="256"/>
                </a:lnTo>
                <a:lnTo>
                  <a:pt x="640" y="256"/>
                </a:lnTo>
                <a:lnTo>
                  <a:pt x="632" y="264"/>
                </a:lnTo>
                <a:lnTo>
                  <a:pt x="632" y="256"/>
                </a:lnTo>
                <a:lnTo>
                  <a:pt x="624" y="256"/>
                </a:lnTo>
                <a:lnTo>
                  <a:pt x="632" y="248"/>
                </a:lnTo>
                <a:lnTo>
                  <a:pt x="632" y="240"/>
                </a:lnTo>
                <a:lnTo>
                  <a:pt x="632" y="248"/>
                </a:lnTo>
                <a:lnTo>
                  <a:pt x="632" y="256"/>
                </a:lnTo>
                <a:lnTo>
                  <a:pt x="648" y="256"/>
                </a:lnTo>
                <a:lnTo>
                  <a:pt x="648" y="248"/>
                </a:lnTo>
                <a:lnTo>
                  <a:pt x="656" y="248"/>
                </a:lnTo>
                <a:lnTo>
                  <a:pt x="664" y="248"/>
                </a:lnTo>
                <a:lnTo>
                  <a:pt x="664" y="240"/>
                </a:lnTo>
                <a:lnTo>
                  <a:pt x="648" y="248"/>
                </a:lnTo>
                <a:lnTo>
                  <a:pt x="648" y="232"/>
                </a:lnTo>
                <a:lnTo>
                  <a:pt x="640" y="240"/>
                </a:lnTo>
                <a:lnTo>
                  <a:pt x="640" y="232"/>
                </a:lnTo>
                <a:lnTo>
                  <a:pt x="640" y="224"/>
                </a:lnTo>
                <a:lnTo>
                  <a:pt x="632" y="224"/>
                </a:lnTo>
                <a:lnTo>
                  <a:pt x="640" y="224"/>
                </a:lnTo>
                <a:lnTo>
                  <a:pt x="648" y="224"/>
                </a:lnTo>
                <a:lnTo>
                  <a:pt x="656" y="224"/>
                </a:lnTo>
                <a:lnTo>
                  <a:pt x="656" y="208"/>
                </a:lnTo>
                <a:lnTo>
                  <a:pt x="648" y="200"/>
                </a:lnTo>
                <a:lnTo>
                  <a:pt x="640" y="200"/>
                </a:lnTo>
                <a:lnTo>
                  <a:pt x="632" y="200"/>
                </a:lnTo>
                <a:lnTo>
                  <a:pt x="648" y="192"/>
                </a:lnTo>
                <a:lnTo>
                  <a:pt x="640" y="184"/>
                </a:lnTo>
                <a:lnTo>
                  <a:pt x="672" y="192"/>
                </a:lnTo>
                <a:lnTo>
                  <a:pt x="672" y="176"/>
                </a:lnTo>
                <a:lnTo>
                  <a:pt x="672" y="168"/>
                </a:lnTo>
                <a:lnTo>
                  <a:pt x="664" y="176"/>
                </a:lnTo>
                <a:lnTo>
                  <a:pt x="656" y="176"/>
                </a:lnTo>
                <a:lnTo>
                  <a:pt x="648" y="168"/>
                </a:lnTo>
                <a:lnTo>
                  <a:pt x="648" y="160"/>
                </a:lnTo>
                <a:lnTo>
                  <a:pt x="664" y="168"/>
                </a:lnTo>
                <a:lnTo>
                  <a:pt x="656" y="160"/>
                </a:lnTo>
                <a:lnTo>
                  <a:pt x="648" y="160"/>
                </a:lnTo>
                <a:lnTo>
                  <a:pt x="632" y="160"/>
                </a:lnTo>
                <a:lnTo>
                  <a:pt x="632" y="152"/>
                </a:lnTo>
                <a:lnTo>
                  <a:pt x="648" y="152"/>
                </a:lnTo>
                <a:lnTo>
                  <a:pt x="656" y="152"/>
                </a:lnTo>
                <a:lnTo>
                  <a:pt x="656" y="144"/>
                </a:lnTo>
                <a:lnTo>
                  <a:pt x="664" y="136"/>
                </a:lnTo>
                <a:lnTo>
                  <a:pt x="664" y="120"/>
                </a:lnTo>
                <a:lnTo>
                  <a:pt x="680" y="120"/>
                </a:lnTo>
                <a:lnTo>
                  <a:pt x="680" y="112"/>
                </a:lnTo>
                <a:lnTo>
                  <a:pt x="680" y="104"/>
                </a:lnTo>
                <a:lnTo>
                  <a:pt x="664" y="104"/>
                </a:lnTo>
                <a:lnTo>
                  <a:pt x="656" y="104"/>
                </a:lnTo>
                <a:lnTo>
                  <a:pt x="656" y="96"/>
                </a:lnTo>
                <a:lnTo>
                  <a:pt x="664" y="96"/>
                </a:lnTo>
                <a:lnTo>
                  <a:pt x="704" y="96"/>
                </a:lnTo>
                <a:lnTo>
                  <a:pt x="704" y="88"/>
                </a:lnTo>
                <a:lnTo>
                  <a:pt x="704" y="80"/>
                </a:lnTo>
                <a:lnTo>
                  <a:pt x="680" y="88"/>
                </a:lnTo>
                <a:lnTo>
                  <a:pt x="672" y="88"/>
                </a:lnTo>
                <a:lnTo>
                  <a:pt x="680" y="80"/>
                </a:lnTo>
                <a:lnTo>
                  <a:pt x="712" y="80"/>
                </a:lnTo>
                <a:lnTo>
                  <a:pt x="728" y="80"/>
                </a:lnTo>
                <a:lnTo>
                  <a:pt x="728" y="72"/>
                </a:lnTo>
                <a:lnTo>
                  <a:pt x="744" y="64"/>
                </a:lnTo>
                <a:lnTo>
                  <a:pt x="752" y="64"/>
                </a:lnTo>
                <a:lnTo>
                  <a:pt x="744" y="56"/>
                </a:lnTo>
                <a:lnTo>
                  <a:pt x="680" y="56"/>
                </a:lnTo>
                <a:lnTo>
                  <a:pt x="680" y="64"/>
                </a:lnTo>
                <a:lnTo>
                  <a:pt x="656" y="64"/>
                </a:lnTo>
                <a:lnTo>
                  <a:pt x="648" y="56"/>
                </a:lnTo>
                <a:lnTo>
                  <a:pt x="640" y="64"/>
                </a:lnTo>
                <a:lnTo>
                  <a:pt x="632" y="64"/>
                </a:lnTo>
                <a:lnTo>
                  <a:pt x="624" y="72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57" name="Freeform 561"/>
          <p:cNvSpPr>
            <a:spLocks/>
          </p:cNvSpPr>
          <p:nvPr/>
        </p:nvSpPr>
        <p:spPr bwMode="auto">
          <a:xfrm>
            <a:off x="3644900" y="1554163"/>
            <a:ext cx="26988" cy="14287"/>
          </a:xfrm>
          <a:custGeom>
            <a:avLst/>
            <a:gdLst>
              <a:gd name="T0" fmla="*/ 0 w 17"/>
              <a:gd name="T1" fmla="*/ 0 h 9"/>
              <a:gd name="T2" fmla="*/ 0 w 17"/>
              <a:gd name="T3" fmla="*/ 20160542 h 9"/>
              <a:gd name="T4" fmla="*/ 40323241 w 17"/>
              <a:gd name="T5" fmla="*/ 0 h 9"/>
              <a:gd name="T6" fmla="*/ 0 w 17"/>
              <a:gd name="T7" fmla="*/ 20160542 h 9"/>
              <a:gd name="T8" fmla="*/ 0 w 17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9"/>
              <a:gd name="T17" fmla="*/ 17 w 17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9">
                <a:moveTo>
                  <a:pt x="0" y="0"/>
                </a:moveTo>
                <a:lnTo>
                  <a:pt x="0" y="8"/>
                </a:lnTo>
                <a:lnTo>
                  <a:pt x="16" y="0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58" name="Freeform 562"/>
          <p:cNvSpPr>
            <a:spLocks/>
          </p:cNvSpPr>
          <p:nvPr/>
        </p:nvSpPr>
        <p:spPr bwMode="auto">
          <a:xfrm>
            <a:off x="3683000" y="1554163"/>
            <a:ext cx="90488" cy="14287"/>
          </a:xfrm>
          <a:custGeom>
            <a:avLst/>
            <a:gdLst>
              <a:gd name="T0" fmla="*/ 40322724 w 57"/>
              <a:gd name="T1" fmla="*/ 0 h 9"/>
              <a:gd name="T2" fmla="*/ 141129542 w 57"/>
              <a:gd name="T3" fmla="*/ 0 h 9"/>
              <a:gd name="T4" fmla="*/ 0 w 57"/>
              <a:gd name="T5" fmla="*/ 20160542 h 9"/>
              <a:gd name="T6" fmla="*/ 40322724 w 57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9"/>
              <a:gd name="T14" fmla="*/ 57 w 57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9">
                <a:moveTo>
                  <a:pt x="16" y="0"/>
                </a:moveTo>
                <a:lnTo>
                  <a:pt x="56" y="0"/>
                </a:lnTo>
                <a:lnTo>
                  <a:pt x="0" y="8"/>
                </a:lnTo>
                <a:lnTo>
                  <a:pt x="16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59" name="Freeform 563"/>
          <p:cNvSpPr>
            <a:spLocks/>
          </p:cNvSpPr>
          <p:nvPr/>
        </p:nvSpPr>
        <p:spPr bwMode="auto">
          <a:xfrm>
            <a:off x="3606800" y="1566863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0 h 9"/>
              <a:gd name="T4" fmla="*/ 0 w 9"/>
              <a:gd name="T5" fmla="*/ 0 h 9"/>
              <a:gd name="T6" fmla="*/ 0 w 9"/>
              <a:gd name="T7" fmla="*/ 20160542 h 9"/>
              <a:gd name="T8" fmla="*/ 0 w 9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9"/>
              <a:gd name="T17" fmla="*/ 9 w 9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9">
                <a:moveTo>
                  <a:pt x="0" y="0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60" name="Freeform 564"/>
          <p:cNvSpPr>
            <a:spLocks/>
          </p:cNvSpPr>
          <p:nvPr/>
        </p:nvSpPr>
        <p:spPr bwMode="auto">
          <a:xfrm>
            <a:off x="3454400" y="1579563"/>
            <a:ext cx="26988" cy="14287"/>
          </a:xfrm>
          <a:custGeom>
            <a:avLst/>
            <a:gdLst>
              <a:gd name="T0" fmla="*/ 20161621 w 17"/>
              <a:gd name="T1" fmla="*/ 0 h 9"/>
              <a:gd name="T2" fmla="*/ 40323241 w 17"/>
              <a:gd name="T3" fmla="*/ 0 h 9"/>
              <a:gd name="T4" fmla="*/ 40323241 w 17"/>
              <a:gd name="T5" fmla="*/ 20160542 h 9"/>
              <a:gd name="T6" fmla="*/ 20161621 w 17"/>
              <a:gd name="T7" fmla="*/ 0 h 9"/>
              <a:gd name="T8" fmla="*/ 0 w 17"/>
              <a:gd name="T9" fmla="*/ 0 h 9"/>
              <a:gd name="T10" fmla="*/ 20161621 w 17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9"/>
              <a:gd name="T20" fmla="*/ 17 w 17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9">
                <a:moveTo>
                  <a:pt x="8" y="0"/>
                </a:moveTo>
                <a:lnTo>
                  <a:pt x="16" y="0"/>
                </a:lnTo>
                <a:lnTo>
                  <a:pt x="16" y="8"/>
                </a:lnTo>
                <a:lnTo>
                  <a:pt x="8" y="0"/>
                </a:ln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61" name="Freeform 565"/>
          <p:cNvSpPr>
            <a:spLocks/>
          </p:cNvSpPr>
          <p:nvPr/>
        </p:nvSpPr>
        <p:spPr bwMode="auto">
          <a:xfrm>
            <a:off x="3251200" y="1592263"/>
            <a:ext cx="52388" cy="39687"/>
          </a:xfrm>
          <a:custGeom>
            <a:avLst/>
            <a:gdLst>
              <a:gd name="T0" fmla="*/ 0 w 33"/>
              <a:gd name="T1" fmla="*/ 0 h 25"/>
              <a:gd name="T2" fmla="*/ 40322879 w 33"/>
              <a:gd name="T3" fmla="*/ 40321992 h 25"/>
              <a:gd name="T4" fmla="*/ 80645757 w 33"/>
              <a:gd name="T5" fmla="*/ 60482994 h 25"/>
              <a:gd name="T6" fmla="*/ 80645757 w 33"/>
              <a:gd name="T7" fmla="*/ 40321992 h 25"/>
              <a:gd name="T8" fmla="*/ 0 w 33"/>
              <a:gd name="T9" fmla="*/ 0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25"/>
              <a:gd name="T17" fmla="*/ 33 w 33"/>
              <a:gd name="T18" fmla="*/ 25 h 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25">
                <a:moveTo>
                  <a:pt x="0" y="0"/>
                </a:moveTo>
                <a:lnTo>
                  <a:pt x="16" y="16"/>
                </a:lnTo>
                <a:lnTo>
                  <a:pt x="32" y="24"/>
                </a:lnTo>
                <a:lnTo>
                  <a:pt x="32" y="16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62" name="Freeform 566"/>
          <p:cNvSpPr>
            <a:spLocks/>
          </p:cNvSpPr>
          <p:nvPr/>
        </p:nvSpPr>
        <p:spPr bwMode="auto">
          <a:xfrm>
            <a:off x="3924300" y="16049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63" name="Freeform 567"/>
          <p:cNvSpPr>
            <a:spLocks/>
          </p:cNvSpPr>
          <p:nvPr/>
        </p:nvSpPr>
        <p:spPr bwMode="auto">
          <a:xfrm>
            <a:off x="3924300" y="16811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64" name="Freeform 568"/>
          <p:cNvSpPr>
            <a:spLocks/>
          </p:cNvSpPr>
          <p:nvPr/>
        </p:nvSpPr>
        <p:spPr bwMode="auto">
          <a:xfrm>
            <a:off x="3937000" y="1833563"/>
            <a:ext cx="1588" cy="26987"/>
          </a:xfrm>
          <a:custGeom>
            <a:avLst/>
            <a:gdLst>
              <a:gd name="T0" fmla="*/ 0 w 1"/>
              <a:gd name="T1" fmla="*/ 0 h 17"/>
              <a:gd name="T2" fmla="*/ 0 w 1"/>
              <a:gd name="T3" fmla="*/ 40321747 h 17"/>
              <a:gd name="T4" fmla="*/ 0 w 1"/>
              <a:gd name="T5" fmla="*/ 20160874 h 17"/>
              <a:gd name="T6" fmla="*/ 0 w 1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17"/>
              <a:gd name="T14" fmla="*/ 1 w 1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17">
                <a:moveTo>
                  <a:pt x="0" y="0"/>
                </a:moveTo>
                <a:lnTo>
                  <a:pt x="0" y="16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65" name="Freeform 569"/>
          <p:cNvSpPr>
            <a:spLocks/>
          </p:cNvSpPr>
          <p:nvPr/>
        </p:nvSpPr>
        <p:spPr bwMode="auto">
          <a:xfrm>
            <a:off x="3937000" y="1871663"/>
            <a:ext cx="26988" cy="26987"/>
          </a:xfrm>
          <a:custGeom>
            <a:avLst/>
            <a:gdLst>
              <a:gd name="T0" fmla="*/ 20161621 w 17"/>
              <a:gd name="T1" fmla="*/ 0 h 17"/>
              <a:gd name="T2" fmla="*/ 0 w 17"/>
              <a:gd name="T3" fmla="*/ 0 h 17"/>
              <a:gd name="T4" fmla="*/ 0 w 17"/>
              <a:gd name="T5" fmla="*/ 40321747 h 17"/>
              <a:gd name="T6" fmla="*/ 40323241 w 17"/>
              <a:gd name="T7" fmla="*/ 20160874 h 17"/>
              <a:gd name="T8" fmla="*/ 20161621 w 17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17"/>
              <a:gd name="T17" fmla="*/ 17 w 17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17">
                <a:moveTo>
                  <a:pt x="8" y="0"/>
                </a:moveTo>
                <a:lnTo>
                  <a:pt x="0" y="0"/>
                </a:lnTo>
                <a:lnTo>
                  <a:pt x="0" y="16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66" name="Freeform 570"/>
          <p:cNvSpPr>
            <a:spLocks/>
          </p:cNvSpPr>
          <p:nvPr/>
        </p:nvSpPr>
        <p:spPr bwMode="auto">
          <a:xfrm>
            <a:off x="3873500" y="18843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67" name="Rectangle 571"/>
          <p:cNvSpPr>
            <a:spLocks noChangeArrowheads="1"/>
          </p:cNvSpPr>
          <p:nvPr/>
        </p:nvSpPr>
        <p:spPr bwMode="auto">
          <a:xfrm>
            <a:off x="3924300" y="1897063"/>
            <a:ext cx="0" cy="12700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668" name="Freeform 572"/>
          <p:cNvSpPr>
            <a:spLocks/>
          </p:cNvSpPr>
          <p:nvPr/>
        </p:nvSpPr>
        <p:spPr bwMode="auto">
          <a:xfrm>
            <a:off x="3784600" y="1947863"/>
            <a:ext cx="65088" cy="52387"/>
          </a:xfrm>
          <a:custGeom>
            <a:avLst/>
            <a:gdLst>
              <a:gd name="T0" fmla="*/ 80645614 w 41"/>
              <a:gd name="T1" fmla="*/ 0 h 33"/>
              <a:gd name="T2" fmla="*/ 80645614 w 41"/>
              <a:gd name="T3" fmla="*/ 0 h 33"/>
              <a:gd name="T4" fmla="*/ 100807012 w 41"/>
              <a:gd name="T5" fmla="*/ 0 h 33"/>
              <a:gd name="T6" fmla="*/ 60484217 w 41"/>
              <a:gd name="T7" fmla="*/ 20161054 h 33"/>
              <a:gd name="T8" fmla="*/ 60484217 w 41"/>
              <a:gd name="T9" fmla="*/ 40322109 h 33"/>
              <a:gd name="T10" fmla="*/ 20161404 w 41"/>
              <a:gd name="T11" fmla="*/ 40322109 h 33"/>
              <a:gd name="T12" fmla="*/ 20161404 w 41"/>
              <a:gd name="T13" fmla="*/ 60483170 h 33"/>
              <a:gd name="T14" fmla="*/ 40322807 w 41"/>
              <a:gd name="T15" fmla="*/ 80644218 h 33"/>
              <a:gd name="T16" fmla="*/ 20161404 w 41"/>
              <a:gd name="T17" fmla="*/ 80644218 h 33"/>
              <a:gd name="T18" fmla="*/ 20161404 w 41"/>
              <a:gd name="T19" fmla="*/ 60483170 h 33"/>
              <a:gd name="T20" fmla="*/ 0 w 41"/>
              <a:gd name="T21" fmla="*/ 60483170 h 33"/>
              <a:gd name="T22" fmla="*/ 0 w 41"/>
              <a:gd name="T23" fmla="*/ 40322109 h 33"/>
              <a:gd name="T24" fmla="*/ 20161404 w 41"/>
              <a:gd name="T25" fmla="*/ 40322109 h 33"/>
              <a:gd name="T26" fmla="*/ 0 w 41"/>
              <a:gd name="T27" fmla="*/ 20161054 h 33"/>
              <a:gd name="T28" fmla="*/ 40322807 w 41"/>
              <a:gd name="T29" fmla="*/ 20161054 h 33"/>
              <a:gd name="T30" fmla="*/ 60484217 w 41"/>
              <a:gd name="T31" fmla="*/ 20161054 h 33"/>
              <a:gd name="T32" fmla="*/ 60484217 w 41"/>
              <a:gd name="T33" fmla="*/ 0 h 33"/>
              <a:gd name="T34" fmla="*/ 80645614 w 41"/>
              <a:gd name="T35" fmla="*/ 0 h 3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1"/>
              <a:gd name="T55" fmla="*/ 0 h 33"/>
              <a:gd name="T56" fmla="*/ 41 w 41"/>
              <a:gd name="T57" fmla="*/ 33 h 3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1" h="33">
                <a:moveTo>
                  <a:pt x="32" y="0"/>
                </a:moveTo>
                <a:lnTo>
                  <a:pt x="32" y="0"/>
                </a:lnTo>
                <a:lnTo>
                  <a:pt x="40" y="0"/>
                </a:lnTo>
                <a:lnTo>
                  <a:pt x="24" y="8"/>
                </a:lnTo>
                <a:lnTo>
                  <a:pt x="24" y="16"/>
                </a:lnTo>
                <a:lnTo>
                  <a:pt x="8" y="16"/>
                </a:lnTo>
                <a:lnTo>
                  <a:pt x="8" y="24"/>
                </a:lnTo>
                <a:lnTo>
                  <a:pt x="16" y="32"/>
                </a:lnTo>
                <a:lnTo>
                  <a:pt x="8" y="32"/>
                </a:lnTo>
                <a:lnTo>
                  <a:pt x="8" y="24"/>
                </a:lnTo>
                <a:lnTo>
                  <a:pt x="0" y="24"/>
                </a:lnTo>
                <a:lnTo>
                  <a:pt x="0" y="16"/>
                </a:lnTo>
                <a:lnTo>
                  <a:pt x="8" y="16"/>
                </a:lnTo>
                <a:lnTo>
                  <a:pt x="0" y="8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69" name="Freeform 573"/>
          <p:cNvSpPr>
            <a:spLocks/>
          </p:cNvSpPr>
          <p:nvPr/>
        </p:nvSpPr>
        <p:spPr bwMode="auto">
          <a:xfrm>
            <a:off x="3810000" y="1973263"/>
            <a:ext cx="39688" cy="26987"/>
          </a:xfrm>
          <a:custGeom>
            <a:avLst/>
            <a:gdLst>
              <a:gd name="T0" fmla="*/ 40323008 w 25"/>
              <a:gd name="T1" fmla="*/ 0 h 17"/>
              <a:gd name="T2" fmla="*/ 40323008 w 25"/>
              <a:gd name="T3" fmla="*/ 20160874 h 17"/>
              <a:gd name="T4" fmla="*/ 60484518 w 25"/>
              <a:gd name="T5" fmla="*/ 20160874 h 17"/>
              <a:gd name="T6" fmla="*/ 60484518 w 25"/>
              <a:gd name="T7" fmla="*/ 40321747 h 17"/>
              <a:gd name="T8" fmla="*/ 40323008 w 25"/>
              <a:gd name="T9" fmla="*/ 40321747 h 17"/>
              <a:gd name="T10" fmla="*/ 40323008 w 25"/>
              <a:gd name="T11" fmla="*/ 20160874 h 17"/>
              <a:gd name="T12" fmla="*/ 20161504 w 25"/>
              <a:gd name="T13" fmla="*/ 20160874 h 17"/>
              <a:gd name="T14" fmla="*/ 0 w 25"/>
              <a:gd name="T15" fmla="*/ 20160874 h 17"/>
              <a:gd name="T16" fmla="*/ 40323008 w 25"/>
              <a:gd name="T17" fmla="*/ 0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17"/>
              <a:gd name="T29" fmla="*/ 25 w 25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17">
                <a:moveTo>
                  <a:pt x="16" y="0"/>
                </a:moveTo>
                <a:lnTo>
                  <a:pt x="16" y="8"/>
                </a:lnTo>
                <a:lnTo>
                  <a:pt x="24" y="8"/>
                </a:lnTo>
                <a:lnTo>
                  <a:pt x="24" y="16"/>
                </a:lnTo>
                <a:lnTo>
                  <a:pt x="16" y="16"/>
                </a:lnTo>
                <a:lnTo>
                  <a:pt x="16" y="8"/>
                </a:lnTo>
                <a:lnTo>
                  <a:pt x="8" y="8"/>
                </a:lnTo>
                <a:lnTo>
                  <a:pt x="0" y="8"/>
                </a:lnTo>
                <a:lnTo>
                  <a:pt x="16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70" name="Freeform 574"/>
          <p:cNvSpPr>
            <a:spLocks/>
          </p:cNvSpPr>
          <p:nvPr/>
        </p:nvSpPr>
        <p:spPr bwMode="auto">
          <a:xfrm>
            <a:off x="3860800" y="1985963"/>
            <a:ext cx="14288" cy="14287"/>
          </a:xfrm>
          <a:custGeom>
            <a:avLst/>
            <a:gdLst>
              <a:gd name="T0" fmla="*/ 20161953 w 9"/>
              <a:gd name="T1" fmla="*/ 0 h 9"/>
              <a:gd name="T2" fmla="*/ 20161953 w 9"/>
              <a:gd name="T3" fmla="*/ 20160542 h 9"/>
              <a:gd name="T4" fmla="*/ 0 w 9"/>
              <a:gd name="T5" fmla="*/ 20160542 h 9"/>
              <a:gd name="T6" fmla="*/ 20161953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8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71" name="Freeform 575"/>
          <p:cNvSpPr>
            <a:spLocks/>
          </p:cNvSpPr>
          <p:nvPr/>
        </p:nvSpPr>
        <p:spPr bwMode="auto">
          <a:xfrm>
            <a:off x="3251200" y="20240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72" name="Freeform 576"/>
          <p:cNvSpPr>
            <a:spLocks/>
          </p:cNvSpPr>
          <p:nvPr/>
        </p:nvSpPr>
        <p:spPr bwMode="auto">
          <a:xfrm>
            <a:off x="3759200" y="2049463"/>
            <a:ext cx="39688" cy="14287"/>
          </a:xfrm>
          <a:custGeom>
            <a:avLst/>
            <a:gdLst>
              <a:gd name="T0" fmla="*/ 0 w 25"/>
              <a:gd name="T1" fmla="*/ 0 h 9"/>
              <a:gd name="T2" fmla="*/ 0 w 25"/>
              <a:gd name="T3" fmla="*/ 20160542 h 9"/>
              <a:gd name="T4" fmla="*/ 60484518 w 25"/>
              <a:gd name="T5" fmla="*/ 20160542 h 9"/>
              <a:gd name="T6" fmla="*/ 0 w 25"/>
              <a:gd name="T7" fmla="*/ 20160542 h 9"/>
              <a:gd name="T8" fmla="*/ 0 w 25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"/>
              <a:gd name="T16" fmla="*/ 0 h 9"/>
              <a:gd name="T17" fmla="*/ 25 w 25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" h="9">
                <a:moveTo>
                  <a:pt x="0" y="0"/>
                </a:moveTo>
                <a:lnTo>
                  <a:pt x="0" y="8"/>
                </a:lnTo>
                <a:lnTo>
                  <a:pt x="24" y="8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73" name="Freeform 577"/>
          <p:cNvSpPr>
            <a:spLocks/>
          </p:cNvSpPr>
          <p:nvPr/>
        </p:nvSpPr>
        <p:spPr bwMode="auto">
          <a:xfrm>
            <a:off x="3784600" y="20748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0 h 9"/>
              <a:gd name="T4" fmla="*/ 0 w 1"/>
              <a:gd name="T5" fmla="*/ 20160542 h 9"/>
              <a:gd name="T6" fmla="*/ 0 w 1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"/>
              <a:gd name="T14" fmla="*/ 1 w 1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74" name="Freeform 578"/>
          <p:cNvSpPr>
            <a:spLocks/>
          </p:cNvSpPr>
          <p:nvPr/>
        </p:nvSpPr>
        <p:spPr bwMode="auto">
          <a:xfrm>
            <a:off x="3263900" y="2176463"/>
            <a:ext cx="39688" cy="14287"/>
          </a:xfrm>
          <a:custGeom>
            <a:avLst/>
            <a:gdLst>
              <a:gd name="T0" fmla="*/ 60484518 w 25"/>
              <a:gd name="T1" fmla="*/ 0 h 9"/>
              <a:gd name="T2" fmla="*/ 60484518 w 25"/>
              <a:gd name="T3" fmla="*/ 20160542 h 9"/>
              <a:gd name="T4" fmla="*/ 0 w 25"/>
              <a:gd name="T5" fmla="*/ 20160542 h 9"/>
              <a:gd name="T6" fmla="*/ 20161504 w 25"/>
              <a:gd name="T7" fmla="*/ 0 h 9"/>
              <a:gd name="T8" fmla="*/ 40323008 w 25"/>
              <a:gd name="T9" fmla="*/ 20160542 h 9"/>
              <a:gd name="T10" fmla="*/ 60484518 w 25"/>
              <a:gd name="T11" fmla="*/ 20160542 h 9"/>
              <a:gd name="T12" fmla="*/ 60484518 w 25"/>
              <a:gd name="T13" fmla="*/ 0 h 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9"/>
              <a:gd name="T23" fmla="*/ 25 w 25"/>
              <a:gd name="T24" fmla="*/ 9 h 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9">
                <a:moveTo>
                  <a:pt x="24" y="0"/>
                </a:moveTo>
                <a:lnTo>
                  <a:pt x="24" y="8"/>
                </a:lnTo>
                <a:lnTo>
                  <a:pt x="0" y="8"/>
                </a:lnTo>
                <a:lnTo>
                  <a:pt x="8" y="0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75" name="Freeform 579"/>
          <p:cNvSpPr>
            <a:spLocks/>
          </p:cNvSpPr>
          <p:nvPr/>
        </p:nvSpPr>
        <p:spPr bwMode="auto">
          <a:xfrm>
            <a:off x="3657600" y="16176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76" name="Rectangle 580"/>
          <p:cNvSpPr>
            <a:spLocks noChangeArrowheads="1"/>
          </p:cNvSpPr>
          <p:nvPr/>
        </p:nvSpPr>
        <p:spPr bwMode="auto">
          <a:xfrm>
            <a:off x="3441700" y="1643063"/>
            <a:ext cx="0" cy="0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677" name="Freeform 581"/>
          <p:cNvSpPr>
            <a:spLocks/>
          </p:cNvSpPr>
          <p:nvPr/>
        </p:nvSpPr>
        <p:spPr bwMode="auto">
          <a:xfrm>
            <a:off x="4826000" y="30654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78" name="Freeform 582"/>
          <p:cNvSpPr>
            <a:spLocks/>
          </p:cNvSpPr>
          <p:nvPr/>
        </p:nvSpPr>
        <p:spPr bwMode="auto">
          <a:xfrm>
            <a:off x="4711700" y="3103563"/>
            <a:ext cx="14288" cy="1587"/>
          </a:xfrm>
          <a:custGeom>
            <a:avLst/>
            <a:gdLst>
              <a:gd name="T0" fmla="*/ 0 w 9"/>
              <a:gd name="T1" fmla="*/ 0 h 1"/>
              <a:gd name="T2" fmla="*/ 20161953 w 9"/>
              <a:gd name="T3" fmla="*/ 0 h 1"/>
              <a:gd name="T4" fmla="*/ 0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0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79" name="Freeform 583"/>
          <p:cNvSpPr>
            <a:spLocks/>
          </p:cNvSpPr>
          <p:nvPr/>
        </p:nvSpPr>
        <p:spPr bwMode="auto">
          <a:xfrm>
            <a:off x="4775200" y="3167063"/>
            <a:ext cx="52388" cy="26987"/>
          </a:xfrm>
          <a:custGeom>
            <a:avLst/>
            <a:gdLst>
              <a:gd name="T0" fmla="*/ 0 w 33"/>
              <a:gd name="T1" fmla="*/ 0 h 17"/>
              <a:gd name="T2" fmla="*/ 0 w 33"/>
              <a:gd name="T3" fmla="*/ 20160874 h 17"/>
              <a:gd name="T4" fmla="*/ 80645757 w 33"/>
              <a:gd name="T5" fmla="*/ 40321747 h 17"/>
              <a:gd name="T6" fmla="*/ 80645757 w 33"/>
              <a:gd name="T7" fmla="*/ 20160874 h 17"/>
              <a:gd name="T8" fmla="*/ 0 w 33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17"/>
              <a:gd name="T17" fmla="*/ 33 w 33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17">
                <a:moveTo>
                  <a:pt x="0" y="0"/>
                </a:moveTo>
                <a:lnTo>
                  <a:pt x="0" y="8"/>
                </a:lnTo>
                <a:lnTo>
                  <a:pt x="32" y="16"/>
                </a:lnTo>
                <a:lnTo>
                  <a:pt x="32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80" name="Freeform 584"/>
          <p:cNvSpPr>
            <a:spLocks/>
          </p:cNvSpPr>
          <p:nvPr/>
        </p:nvSpPr>
        <p:spPr bwMode="auto">
          <a:xfrm>
            <a:off x="4711700" y="3001963"/>
            <a:ext cx="141288" cy="128587"/>
          </a:xfrm>
          <a:custGeom>
            <a:avLst/>
            <a:gdLst>
              <a:gd name="T0" fmla="*/ 201613194 w 89"/>
              <a:gd name="T1" fmla="*/ 0 h 81"/>
              <a:gd name="T2" fmla="*/ 201613194 w 89"/>
              <a:gd name="T3" fmla="*/ 0 h 81"/>
              <a:gd name="T4" fmla="*/ 181451880 w 89"/>
              <a:gd name="T5" fmla="*/ 0 h 81"/>
              <a:gd name="T6" fmla="*/ 161290565 w 89"/>
              <a:gd name="T7" fmla="*/ 20161170 h 81"/>
              <a:gd name="T8" fmla="*/ 161290565 w 89"/>
              <a:gd name="T9" fmla="*/ 0 h 81"/>
              <a:gd name="T10" fmla="*/ 141129251 w 89"/>
              <a:gd name="T11" fmla="*/ 0 h 81"/>
              <a:gd name="T12" fmla="*/ 120967936 w 89"/>
              <a:gd name="T13" fmla="*/ 20161170 h 81"/>
              <a:gd name="T14" fmla="*/ 100806597 w 89"/>
              <a:gd name="T15" fmla="*/ 0 h 81"/>
              <a:gd name="T16" fmla="*/ 100806597 w 89"/>
              <a:gd name="T17" fmla="*/ 20161170 h 81"/>
              <a:gd name="T18" fmla="*/ 80645283 w 89"/>
              <a:gd name="T19" fmla="*/ 20161170 h 81"/>
              <a:gd name="T20" fmla="*/ 60483968 w 89"/>
              <a:gd name="T21" fmla="*/ 40322340 h 81"/>
              <a:gd name="T22" fmla="*/ 20161321 w 89"/>
              <a:gd name="T23" fmla="*/ 40322340 h 81"/>
              <a:gd name="T24" fmla="*/ 20161321 w 89"/>
              <a:gd name="T25" fmla="*/ 60483517 h 81"/>
              <a:gd name="T26" fmla="*/ 20161321 w 89"/>
              <a:gd name="T27" fmla="*/ 80644681 h 81"/>
              <a:gd name="T28" fmla="*/ 0 w 89"/>
              <a:gd name="T29" fmla="*/ 80644681 h 81"/>
              <a:gd name="T30" fmla="*/ 0 w 89"/>
              <a:gd name="T31" fmla="*/ 100805845 h 81"/>
              <a:gd name="T32" fmla="*/ 20161321 w 89"/>
              <a:gd name="T33" fmla="*/ 120967034 h 81"/>
              <a:gd name="T34" fmla="*/ 20161321 w 89"/>
              <a:gd name="T35" fmla="*/ 161289362 h 81"/>
              <a:gd name="T36" fmla="*/ 40322641 w 89"/>
              <a:gd name="T37" fmla="*/ 141128198 h 81"/>
              <a:gd name="T38" fmla="*/ 80645283 w 89"/>
              <a:gd name="T39" fmla="*/ 161289362 h 81"/>
              <a:gd name="T40" fmla="*/ 40322641 w 89"/>
              <a:gd name="T41" fmla="*/ 161289362 h 81"/>
              <a:gd name="T42" fmla="*/ 40322641 w 89"/>
              <a:gd name="T43" fmla="*/ 201611690 h 81"/>
              <a:gd name="T44" fmla="*/ 80645283 w 89"/>
              <a:gd name="T45" fmla="*/ 201611690 h 81"/>
              <a:gd name="T46" fmla="*/ 80645283 w 89"/>
              <a:gd name="T47" fmla="*/ 181450526 h 81"/>
              <a:gd name="T48" fmla="*/ 100806597 w 89"/>
              <a:gd name="T49" fmla="*/ 181450526 h 81"/>
              <a:gd name="T50" fmla="*/ 80645283 w 89"/>
              <a:gd name="T51" fmla="*/ 181450526 h 81"/>
              <a:gd name="T52" fmla="*/ 80645283 w 89"/>
              <a:gd name="T53" fmla="*/ 161289362 h 81"/>
              <a:gd name="T54" fmla="*/ 120967936 w 89"/>
              <a:gd name="T55" fmla="*/ 181450526 h 81"/>
              <a:gd name="T56" fmla="*/ 120967936 w 89"/>
              <a:gd name="T57" fmla="*/ 161289362 h 81"/>
              <a:gd name="T58" fmla="*/ 100806597 w 89"/>
              <a:gd name="T59" fmla="*/ 141128198 h 81"/>
              <a:gd name="T60" fmla="*/ 120967936 w 89"/>
              <a:gd name="T61" fmla="*/ 141128198 h 81"/>
              <a:gd name="T62" fmla="*/ 141129251 w 89"/>
              <a:gd name="T63" fmla="*/ 161289362 h 81"/>
              <a:gd name="T64" fmla="*/ 141129251 w 89"/>
              <a:gd name="T65" fmla="*/ 141128198 h 81"/>
              <a:gd name="T66" fmla="*/ 120967936 w 89"/>
              <a:gd name="T67" fmla="*/ 141128198 h 81"/>
              <a:gd name="T68" fmla="*/ 100806597 w 89"/>
              <a:gd name="T69" fmla="*/ 120967034 h 81"/>
              <a:gd name="T70" fmla="*/ 80645283 w 89"/>
              <a:gd name="T71" fmla="*/ 120967034 h 81"/>
              <a:gd name="T72" fmla="*/ 80645283 w 89"/>
              <a:gd name="T73" fmla="*/ 100805845 h 81"/>
              <a:gd name="T74" fmla="*/ 80645283 w 89"/>
              <a:gd name="T75" fmla="*/ 80644681 h 81"/>
              <a:gd name="T76" fmla="*/ 60483968 w 89"/>
              <a:gd name="T77" fmla="*/ 60483517 h 81"/>
              <a:gd name="T78" fmla="*/ 80645283 w 89"/>
              <a:gd name="T79" fmla="*/ 40322340 h 81"/>
              <a:gd name="T80" fmla="*/ 80645283 w 89"/>
              <a:gd name="T81" fmla="*/ 60483517 h 81"/>
              <a:gd name="T82" fmla="*/ 100806597 w 89"/>
              <a:gd name="T83" fmla="*/ 60483517 h 81"/>
              <a:gd name="T84" fmla="*/ 120967936 w 89"/>
              <a:gd name="T85" fmla="*/ 60483517 h 81"/>
              <a:gd name="T86" fmla="*/ 100806597 w 89"/>
              <a:gd name="T87" fmla="*/ 20161170 h 81"/>
              <a:gd name="T88" fmla="*/ 181451880 w 89"/>
              <a:gd name="T89" fmla="*/ 20161170 h 81"/>
              <a:gd name="T90" fmla="*/ 181451880 w 89"/>
              <a:gd name="T91" fmla="*/ 40322340 h 81"/>
              <a:gd name="T92" fmla="*/ 201613194 w 89"/>
              <a:gd name="T93" fmla="*/ 20161170 h 81"/>
              <a:gd name="T94" fmla="*/ 221774558 w 89"/>
              <a:gd name="T95" fmla="*/ 20161170 h 81"/>
              <a:gd name="T96" fmla="*/ 221774558 w 89"/>
              <a:gd name="T97" fmla="*/ 0 h 81"/>
              <a:gd name="T98" fmla="*/ 201613194 w 89"/>
              <a:gd name="T99" fmla="*/ 0 h 8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9"/>
              <a:gd name="T151" fmla="*/ 0 h 81"/>
              <a:gd name="T152" fmla="*/ 89 w 89"/>
              <a:gd name="T153" fmla="*/ 81 h 8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9" h="81">
                <a:moveTo>
                  <a:pt x="80" y="0"/>
                </a:moveTo>
                <a:lnTo>
                  <a:pt x="80" y="0"/>
                </a:lnTo>
                <a:lnTo>
                  <a:pt x="72" y="0"/>
                </a:lnTo>
                <a:lnTo>
                  <a:pt x="64" y="8"/>
                </a:lnTo>
                <a:lnTo>
                  <a:pt x="64" y="0"/>
                </a:lnTo>
                <a:lnTo>
                  <a:pt x="56" y="0"/>
                </a:lnTo>
                <a:lnTo>
                  <a:pt x="48" y="8"/>
                </a:lnTo>
                <a:lnTo>
                  <a:pt x="40" y="0"/>
                </a:lnTo>
                <a:lnTo>
                  <a:pt x="40" y="8"/>
                </a:lnTo>
                <a:lnTo>
                  <a:pt x="32" y="8"/>
                </a:lnTo>
                <a:lnTo>
                  <a:pt x="24" y="16"/>
                </a:lnTo>
                <a:lnTo>
                  <a:pt x="8" y="16"/>
                </a:lnTo>
                <a:lnTo>
                  <a:pt x="8" y="24"/>
                </a:lnTo>
                <a:lnTo>
                  <a:pt x="8" y="32"/>
                </a:lnTo>
                <a:lnTo>
                  <a:pt x="0" y="32"/>
                </a:lnTo>
                <a:lnTo>
                  <a:pt x="0" y="40"/>
                </a:lnTo>
                <a:lnTo>
                  <a:pt x="8" y="48"/>
                </a:lnTo>
                <a:lnTo>
                  <a:pt x="8" y="64"/>
                </a:lnTo>
                <a:lnTo>
                  <a:pt x="16" y="56"/>
                </a:lnTo>
                <a:lnTo>
                  <a:pt x="32" y="64"/>
                </a:lnTo>
                <a:lnTo>
                  <a:pt x="16" y="64"/>
                </a:lnTo>
                <a:lnTo>
                  <a:pt x="16" y="80"/>
                </a:lnTo>
                <a:lnTo>
                  <a:pt x="32" y="80"/>
                </a:lnTo>
                <a:lnTo>
                  <a:pt x="32" y="72"/>
                </a:lnTo>
                <a:lnTo>
                  <a:pt x="40" y="72"/>
                </a:lnTo>
                <a:lnTo>
                  <a:pt x="32" y="72"/>
                </a:lnTo>
                <a:lnTo>
                  <a:pt x="32" y="64"/>
                </a:lnTo>
                <a:lnTo>
                  <a:pt x="48" y="72"/>
                </a:lnTo>
                <a:lnTo>
                  <a:pt x="48" y="64"/>
                </a:lnTo>
                <a:lnTo>
                  <a:pt x="40" y="56"/>
                </a:lnTo>
                <a:lnTo>
                  <a:pt x="48" y="56"/>
                </a:lnTo>
                <a:lnTo>
                  <a:pt x="56" y="64"/>
                </a:lnTo>
                <a:lnTo>
                  <a:pt x="56" y="56"/>
                </a:lnTo>
                <a:lnTo>
                  <a:pt x="48" y="56"/>
                </a:lnTo>
                <a:lnTo>
                  <a:pt x="40" y="48"/>
                </a:lnTo>
                <a:lnTo>
                  <a:pt x="32" y="48"/>
                </a:lnTo>
                <a:lnTo>
                  <a:pt x="32" y="40"/>
                </a:lnTo>
                <a:lnTo>
                  <a:pt x="32" y="32"/>
                </a:lnTo>
                <a:lnTo>
                  <a:pt x="24" y="24"/>
                </a:lnTo>
                <a:lnTo>
                  <a:pt x="32" y="16"/>
                </a:lnTo>
                <a:lnTo>
                  <a:pt x="32" y="24"/>
                </a:lnTo>
                <a:lnTo>
                  <a:pt x="40" y="24"/>
                </a:lnTo>
                <a:lnTo>
                  <a:pt x="48" y="24"/>
                </a:lnTo>
                <a:lnTo>
                  <a:pt x="40" y="8"/>
                </a:lnTo>
                <a:lnTo>
                  <a:pt x="72" y="8"/>
                </a:lnTo>
                <a:lnTo>
                  <a:pt x="72" y="16"/>
                </a:lnTo>
                <a:lnTo>
                  <a:pt x="80" y="8"/>
                </a:lnTo>
                <a:lnTo>
                  <a:pt x="88" y="8"/>
                </a:lnTo>
                <a:lnTo>
                  <a:pt x="88" y="0"/>
                </a:lnTo>
                <a:lnTo>
                  <a:pt x="8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81" name="Freeform 585"/>
          <p:cNvSpPr>
            <a:spLocks/>
          </p:cNvSpPr>
          <p:nvPr/>
        </p:nvSpPr>
        <p:spPr bwMode="auto">
          <a:xfrm>
            <a:off x="4470400" y="2963863"/>
            <a:ext cx="26988" cy="39687"/>
          </a:xfrm>
          <a:custGeom>
            <a:avLst/>
            <a:gdLst>
              <a:gd name="T0" fmla="*/ 40323241 w 17"/>
              <a:gd name="T1" fmla="*/ 0 h 25"/>
              <a:gd name="T2" fmla="*/ 20161621 w 17"/>
              <a:gd name="T3" fmla="*/ 0 h 25"/>
              <a:gd name="T4" fmla="*/ 0 w 17"/>
              <a:gd name="T5" fmla="*/ 40321992 h 25"/>
              <a:gd name="T6" fmla="*/ 20161621 w 17"/>
              <a:gd name="T7" fmla="*/ 60482994 h 25"/>
              <a:gd name="T8" fmla="*/ 40323241 w 17"/>
              <a:gd name="T9" fmla="*/ 60482994 h 25"/>
              <a:gd name="T10" fmla="*/ 40323241 w 17"/>
              <a:gd name="T11" fmla="*/ 40321992 h 25"/>
              <a:gd name="T12" fmla="*/ 40323241 w 17"/>
              <a:gd name="T13" fmla="*/ 0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"/>
              <a:gd name="T22" fmla="*/ 0 h 25"/>
              <a:gd name="T23" fmla="*/ 17 w 17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" h="25">
                <a:moveTo>
                  <a:pt x="16" y="0"/>
                </a:moveTo>
                <a:lnTo>
                  <a:pt x="8" y="0"/>
                </a:lnTo>
                <a:lnTo>
                  <a:pt x="0" y="16"/>
                </a:lnTo>
                <a:lnTo>
                  <a:pt x="8" y="24"/>
                </a:lnTo>
                <a:lnTo>
                  <a:pt x="16" y="24"/>
                </a:lnTo>
                <a:lnTo>
                  <a:pt x="16" y="16"/>
                </a:lnTo>
                <a:lnTo>
                  <a:pt x="16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82" name="Freeform 586"/>
          <p:cNvSpPr>
            <a:spLocks/>
          </p:cNvSpPr>
          <p:nvPr/>
        </p:nvSpPr>
        <p:spPr bwMode="auto">
          <a:xfrm>
            <a:off x="7543800" y="4576763"/>
            <a:ext cx="52388" cy="65087"/>
          </a:xfrm>
          <a:custGeom>
            <a:avLst/>
            <a:gdLst>
              <a:gd name="T0" fmla="*/ 0 w 33"/>
              <a:gd name="T1" fmla="*/ 0 h 41"/>
              <a:gd name="T2" fmla="*/ 20161439 w 33"/>
              <a:gd name="T3" fmla="*/ 40322188 h 41"/>
              <a:gd name="T4" fmla="*/ 40322879 w 33"/>
              <a:gd name="T5" fmla="*/ 60483288 h 41"/>
              <a:gd name="T6" fmla="*/ 40322879 w 33"/>
              <a:gd name="T7" fmla="*/ 80644375 h 41"/>
              <a:gd name="T8" fmla="*/ 80645757 w 33"/>
              <a:gd name="T9" fmla="*/ 100805463 h 41"/>
              <a:gd name="T10" fmla="*/ 80645757 w 33"/>
              <a:gd name="T11" fmla="*/ 80644375 h 41"/>
              <a:gd name="T12" fmla="*/ 80645757 w 33"/>
              <a:gd name="T13" fmla="*/ 60483288 h 41"/>
              <a:gd name="T14" fmla="*/ 20161439 w 33"/>
              <a:gd name="T15" fmla="*/ 40322188 h 41"/>
              <a:gd name="T16" fmla="*/ 20161439 w 33"/>
              <a:gd name="T17" fmla="*/ 0 h 41"/>
              <a:gd name="T18" fmla="*/ 0 w 33"/>
              <a:gd name="T19" fmla="*/ 0 h 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3"/>
              <a:gd name="T31" fmla="*/ 0 h 41"/>
              <a:gd name="T32" fmla="*/ 33 w 33"/>
              <a:gd name="T33" fmla="*/ 41 h 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3" h="41">
                <a:moveTo>
                  <a:pt x="0" y="0"/>
                </a:moveTo>
                <a:lnTo>
                  <a:pt x="8" y="16"/>
                </a:lnTo>
                <a:lnTo>
                  <a:pt x="16" y="24"/>
                </a:lnTo>
                <a:lnTo>
                  <a:pt x="16" y="32"/>
                </a:lnTo>
                <a:lnTo>
                  <a:pt x="32" y="40"/>
                </a:lnTo>
                <a:lnTo>
                  <a:pt x="32" y="32"/>
                </a:lnTo>
                <a:lnTo>
                  <a:pt x="32" y="24"/>
                </a:lnTo>
                <a:lnTo>
                  <a:pt x="8" y="16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83" name="Freeform 587"/>
          <p:cNvSpPr>
            <a:spLocks/>
          </p:cNvSpPr>
          <p:nvPr/>
        </p:nvSpPr>
        <p:spPr bwMode="auto">
          <a:xfrm>
            <a:off x="7594600" y="45894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84" name="Freeform 588"/>
          <p:cNvSpPr>
            <a:spLocks/>
          </p:cNvSpPr>
          <p:nvPr/>
        </p:nvSpPr>
        <p:spPr bwMode="auto">
          <a:xfrm>
            <a:off x="4216400" y="2722563"/>
            <a:ext cx="255588" cy="255587"/>
          </a:xfrm>
          <a:custGeom>
            <a:avLst/>
            <a:gdLst>
              <a:gd name="T0" fmla="*/ 201612868 w 161"/>
              <a:gd name="T1" fmla="*/ 403224158 h 161"/>
              <a:gd name="T2" fmla="*/ 241935481 w 161"/>
              <a:gd name="T3" fmla="*/ 403224158 h 161"/>
              <a:gd name="T4" fmla="*/ 262096763 w 161"/>
              <a:gd name="T5" fmla="*/ 362901752 h 161"/>
              <a:gd name="T6" fmla="*/ 342741890 w 161"/>
              <a:gd name="T7" fmla="*/ 383062955 h 161"/>
              <a:gd name="T8" fmla="*/ 342741890 w 161"/>
              <a:gd name="T9" fmla="*/ 342740549 h 161"/>
              <a:gd name="T10" fmla="*/ 383064453 w 161"/>
              <a:gd name="T11" fmla="*/ 342740549 h 161"/>
              <a:gd name="T12" fmla="*/ 383064453 w 161"/>
              <a:gd name="T13" fmla="*/ 322579346 h 161"/>
              <a:gd name="T14" fmla="*/ 362903172 w 161"/>
              <a:gd name="T15" fmla="*/ 302418143 h 161"/>
              <a:gd name="T16" fmla="*/ 383064453 w 161"/>
              <a:gd name="T17" fmla="*/ 262095737 h 161"/>
              <a:gd name="T18" fmla="*/ 362903172 w 161"/>
              <a:gd name="T19" fmla="*/ 241934534 h 161"/>
              <a:gd name="T20" fmla="*/ 342741890 w 161"/>
              <a:gd name="T21" fmla="*/ 221773331 h 161"/>
              <a:gd name="T22" fmla="*/ 383064453 w 161"/>
              <a:gd name="T23" fmla="*/ 181450876 h 161"/>
              <a:gd name="T24" fmla="*/ 403225735 w 161"/>
              <a:gd name="T25" fmla="*/ 161289673 h 161"/>
              <a:gd name="T26" fmla="*/ 403225735 w 161"/>
              <a:gd name="T27" fmla="*/ 120967267 h 161"/>
              <a:gd name="T28" fmla="*/ 383064453 w 161"/>
              <a:gd name="T29" fmla="*/ 100806039 h 161"/>
              <a:gd name="T30" fmla="*/ 342741890 w 161"/>
              <a:gd name="T31" fmla="*/ 80644836 h 161"/>
              <a:gd name="T32" fmla="*/ 322580608 w 161"/>
              <a:gd name="T33" fmla="*/ 60483634 h 161"/>
              <a:gd name="T34" fmla="*/ 302419326 w 161"/>
              <a:gd name="T35" fmla="*/ 80644836 h 161"/>
              <a:gd name="T36" fmla="*/ 282258044 w 161"/>
              <a:gd name="T37" fmla="*/ 60483634 h 161"/>
              <a:gd name="T38" fmla="*/ 241935481 w 161"/>
              <a:gd name="T39" fmla="*/ 40322418 h 161"/>
              <a:gd name="T40" fmla="*/ 221774199 w 161"/>
              <a:gd name="T41" fmla="*/ 20161209 h 161"/>
              <a:gd name="T42" fmla="*/ 181451586 w 161"/>
              <a:gd name="T43" fmla="*/ 0 h 161"/>
              <a:gd name="T44" fmla="*/ 161290304 w 161"/>
              <a:gd name="T45" fmla="*/ 60483634 h 161"/>
              <a:gd name="T46" fmla="*/ 100806434 w 161"/>
              <a:gd name="T47" fmla="*/ 80644836 h 161"/>
              <a:gd name="T48" fmla="*/ 80645152 w 161"/>
              <a:gd name="T49" fmla="*/ 80644836 h 161"/>
              <a:gd name="T50" fmla="*/ 100806434 w 161"/>
              <a:gd name="T51" fmla="*/ 120967267 h 161"/>
              <a:gd name="T52" fmla="*/ 60483870 w 161"/>
              <a:gd name="T53" fmla="*/ 120967267 h 161"/>
              <a:gd name="T54" fmla="*/ 0 w 161"/>
              <a:gd name="T55" fmla="*/ 120967267 h 161"/>
              <a:gd name="T56" fmla="*/ 0 w 161"/>
              <a:gd name="T57" fmla="*/ 161289673 h 161"/>
              <a:gd name="T58" fmla="*/ 40322576 w 161"/>
              <a:gd name="T59" fmla="*/ 181450876 h 161"/>
              <a:gd name="T60" fmla="*/ 60483870 w 161"/>
              <a:gd name="T61" fmla="*/ 181450876 h 161"/>
              <a:gd name="T62" fmla="*/ 80645152 w 161"/>
              <a:gd name="T63" fmla="*/ 201612079 h 161"/>
              <a:gd name="T64" fmla="*/ 120967740 w 161"/>
              <a:gd name="T65" fmla="*/ 241934534 h 161"/>
              <a:gd name="T66" fmla="*/ 120967740 w 161"/>
              <a:gd name="T67" fmla="*/ 383062955 h 161"/>
              <a:gd name="T68" fmla="*/ 161290304 w 161"/>
              <a:gd name="T69" fmla="*/ 403224158 h 161"/>
              <a:gd name="T70" fmla="*/ 201612868 w 161"/>
              <a:gd name="T71" fmla="*/ 403224158 h 16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61"/>
              <a:gd name="T109" fmla="*/ 0 h 161"/>
              <a:gd name="T110" fmla="*/ 161 w 161"/>
              <a:gd name="T111" fmla="*/ 161 h 16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61" h="161">
                <a:moveTo>
                  <a:pt x="80" y="160"/>
                </a:moveTo>
                <a:lnTo>
                  <a:pt x="80" y="160"/>
                </a:lnTo>
                <a:lnTo>
                  <a:pt x="88" y="160"/>
                </a:lnTo>
                <a:lnTo>
                  <a:pt x="96" y="160"/>
                </a:lnTo>
                <a:lnTo>
                  <a:pt x="96" y="152"/>
                </a:lnTo>
                <a:lnTo>
                  <a:pt x="104" y="144"/>
                </a:lnTo>
                <a:lnTo>
                  <a:pt x="112" y="144"/>
                </a:lnTo>
                <a:lnTo>
                  <a:pt x="136" y="152"/>
                </a:lnTo>
                <a:lnTo>
                  <a:pt x="144" y="144"/>
                </a:lnTo>
                <a:lnTo>
                  <a:pt x="136" y="136"/>
                </a:lnTo>
                <a:lnTo>
                  <a:pt x="144" y="136"/>
                </a:lnTo>
                <a:lnTo>
                  <a:pt x="152" y="136"/>
                </a:lnTo>
                <a:lnTo>
                  <a:pt x="144" y="136"/>
                </a:lnTo>
                <a:lnTo>
                  <a:pt x="152" y="128"/>
                </a:lnTo>
                <a:lnTo>
                  <a:pt x="144" y="128"/>
                </a:lnTo>
                <a:lnTo>
                  <a:pt x="144" y="120"/>
                </a:lnTo>
                <a:lnTo>
                  <a:pt x="144" y="112"/>
                </a:lnTo>
                <a:lnTo>
                  <a:pt x="152" y="104"/>
                </a:lnTo>
                <a:lnTo>
                  <a:pt x="144" y="104"/>
                </a:lnTo>
                <a:lnTo>
                  <a:pt x="144" y="96"/>
                </a:lnTo>
                <a:lnTo>
                  <a:pt x="136" y="96"/>
                </a:lnTo>
                <a:lnTo>
                  <a:pt x="136" y="88"/>
                </a:lnTo>
                <a:lnTo>
                  <a:pt x="144" y="80"/>
                </a:lnTo>
                <a:lnTo>
                  <a:pt x="152" y="72"/>
                </a:lnTo>
                <a:lnTo>
                  <a:pt x="152" y="64"/>
                </a:lnTo>
                <a:lnTo>
                  <a:pt x="160" y="64"/>
                </a:lnTo>
                <a:lnTo>
                  <a:pt x="160" y="56"/>
                </a:lnTo>
                <a:lnTo>
                  <a:pt x="160" y="48"/>
                </a:lnTo>
                <a:lnTo>
                  <a:pt x="160" y="40"/>
                </a:lnTo>
                <a:lnTo>
                  <a:pt x="152" y="40"/>
                </a:lnTo>
                <a:lnTo>
                  <a:pt x="144" y="40"/>
                </a:lnTo>
                <a:lnTo>
                  <a:pt x="136" y="32"/>
                </a:lnTo>
                <a:lnTo>
                  <a:pt x="128" y="32"/>
                </a:lnTo>
                <a:lnTo>
                  <a:pt x="128" y="24"/>
                </a:lnTo>
                <a:lnTo>
                  <a:pt x="128" y="32"/>
                </a:lnTo>
                <a:lnTo>
                  <a:pt x="120" y="32"/>
                </a:lnTo>
                <a:lnTo>
                  <a:pt x="120" y="24"/>
                </a:lnTo>
                <a:lnTo>
                  <a:pt x="112" y="24"/>
                </a:lnTo>
                <a:lnTo>
                  <a:pt x="104" y="16"/>
                </a:lnTo>
                <a:lnTo>
                  <a:pt x="96" y="16"/>
                </a:lnTo>
                <a:lnTo>
                  <a:pt x="96" y="8"/>
                </a:lnTo>
                <a:lnTo>
                  <a:pt x="88" y="8"/>
                </a:lnTo>
                <a:lnTo>
                  <a:pt x="88" y="0"/>
                </a:lnTo>
                <a:lnTo>
                  <a:pt x="72" y="0"/>
                </a:lnTo>
                <a:lnTo>
                  <a:pt x="80" y="16"/>
                </a:lnTo>
                <a:lnTo>
                  <a:pt x="64" y="24"/>
                </a:lnTo>
                <a:lnTo>
                  <a:pt x="64" y="32"/>
                </a:lnTo>
                <a:lnTo>
                  <a:pt x="40" y="32"/>
                </a:lnTo>
                <a:lnTo>
                  <a:pt x="40" y="24"/>
                </a:lnTo>
                <a:lnTo>
                  <a:pt x="32" y="32"/>
                </a:lnTo>
                <a:lnTo>
                  <a:pt x="40" y="40"/>
                </a:lnTo>
                <a:lnTo>
                  <a:pt x="40" y="48"/>
                </a:lnTo>
                <a:lnTo>
                  <a:pt x="32" y="48"/>
                </a:lnTo>
                <a:lnTo>
                  <a:pt x="24" y="48"/>
                </a:lnTo>
                <a:lnTo>
                  <a:pt x="16" y="48"/>
                </a:lnTo>
                <a:lnTo>
                  <a:pt x="0" y="48"/>
                </a:lnTo>
                <a:lnTo>
                  <a:pt x="0" y="56"/>
                </a:lnTo>
                <a:lnTo>
                  <a:pt x="0" y="64"/>
                </a:lnTo>
                <a:lnTo>
                  <a:pt x="16" y="64"/>
                </a:lnTo>
                <a:lnTo>
                  <a:pt x="16" y="72"/>
                </a:lnTo>
                <a:lnTo>
                  <a:pt x="24" y="64"/>
                </a:lnTo>
                <a:lnTo>
                  <a:pt x="24" y="72"/>
                </a:lnTo>
                <a:lnTo>
                  <a:pt x="24" y="80"/>
                </a:lnTo>
                <a:lnTo>
                  <a:pt x="32" y="80"/>
                </a:lnTo>
                <a:lnTo>
                  <a:pt x="32" y="88"/>
                </a:lnTo>
                <a:lnTo>
                  <a:pt x="48" y="96"/>
                </a:lnTo>
                <a:lnTo>
                  <a:pt x="40" y="144"/>
                </a:lnTo>
                <a:lnTo>
                  <a:pt x="48" y="152"/>
                </a:lnTo>
                <a:lnTo>
                  <a:pt x="56" y="152"/>
                </a:lnTo>
                <a:lnTo>
                  <a:pt x="64" y="160"/>
                </a:lnTo>
                <a:lnTo>
                  <a:pt x="72" y="160"/>
                </a:lnTo>
                <a:lnTo>
                  <a:pt x="80" y="16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85" name="Freeform 589"/>
          <p:cNvSpPr>
            <a:spLocks/>
          </p:cNvSpPr>
          <p:nvPr/>
        </p:nvSpPr>
        <p:spPr bwMode="auto">
          <a:xfrm>
            <a:off x="4724400" y="2087563"/>
            <a:ext cx="217488" cy="357187"/>
          </a:xfrm>
          <a:custGeom>
            <a:avLst/>
            <a:gdLst>
              <a:gd name="T0" fmla="*/ 262096835 w 137"/>
              <a:gd name="T1" fmla="*/ 40322445 h 225"/>
              <a:gd name="T2" fmla="*/ 221774260 w 137"/>
              <a:gd name="T3" fmla="*/ 0 h 225"/>
              <a:gd name="T4" fmla="*/ 181451636 w 137"/>
              <a:gd name="T5" fmla="*/ 20161223 h 225"/>
              <a:gd name="T6" fmla="*/ 161290349 w 137"/>
              <a:gd name="T7" fmla="*/ 60483674 h 225"/>
              <a:gd name="T8" fmla="*/ 141129061 w 137"/>
              <a:gd name="T9" fmla="*/ 100806106 h 225"/>
              <a:gd name="T10" fmla="*/ 100806462 w 137"/>
              <a:gd name="T11" fmla="*/ 80644890 h 225"/>
              <a:gd name="T12" fmla="*/ 20161294 w 137"/>
              <a:gd name="T13" fmla="*/ 40322445 h 225"/>
              <a:gd name="T14" fmla="*/ 0 w 137"/>
              <a:gd name="T15" fmla="*/ 60483674 h 225"/>
              <a:gd name="T16" fmla="*/ 40322587 w 137"/>
              <a:gd name="T17" fmla="*/ 100806106 h 225"/>
              <a:gd name="T18" fmla="*/ 80645174 w 137"/>
              <a:gd name="T19" fmla="*/ 120967347 h 225"/>
              <a:gd name="T20" fmla="*/ 80645174 w 137"/>
              <a:gd name="T21" fmla="*/ 161289780 h 225"/>
              <a:gd name="T22" fmla="*/ 80645174 w 137"/>
              <a:gd name="T23" fmla="*/ 201612213 h 225"/>
              <a:gd name="T24" fmla="*/ 80645174 w 137"/>
              <a:gd name="T25" fmla="*/ 241934695 h 225"/>
              <a:gd name="T26" fmla="*/ 141129061 w 137"/>
              <a:gd name="T27" fmla="*/ 282257128 h 225"/>
              <a:gd name="T28" fmla="*/ 100806462 w 137"/>
              <a:gd name="T29" fmla="*/ 342740776 h 225"/>
              <a:gd name="T30" fmla="*/ 60483887 w 137"/>
              <a:gd name="T31" fmla="*/ 383063209 h 225"/>
              <a:gd name="T32" fmla="*/ 40322587 w 137"/>
              <a:gd name="T33" fmla="*/ 403224425 h 225"/>
              <a:gd name="T34" fmla="*/ 40322587 w 137"/>
              <a:gd name="T35" fmla="*/ 443546957 h 225"/>
              <a:gd name="T36" fmla="*/ 40322587 w 137"/>
              <a:gd name="T37" fmla="*/ 504030606 h 225"/>
              <a:gd name="T38" fmla="*/ 60483887 w 137"/>
              <a:gd name="T39" fmla="*/ 504030606 h 225"/>
              <a:gd name="T40" fmla="*/ 60483887 w 137"/>
              <a:gd name="T41" fmla="*/ 524191822 h 225"/>
              <a:gd name="T42" fmla="*/ 80645174 w 137"/>
              <a:gd name="T43" fmla="*/ 544353039 h 225"/>
              <a:gd name="T44" fmla="*/ 100806462 w 137"/>
              <a:gd name="T45" fmla="*/ 564514255 h 225"/>
              <a:gd name="T46" fmla="*/ 141129061 w 137"/>
              <a:gd name="T47" fmla="*/ 524191822 h 225"/>
              <a:gd name="T48" fmla="*/ 221774260 w 137"/>
              <a:gd name="T49" fmla="*/ 524191822 h 225"/>
              <a:gd name="T50" fmla="*/ 221774260 w 137"/>
              <a:gd name="T51" fmla="*/ 504030606 h 225"/>
              <a:gd name="T52" fmla="*/ 342741984 w 137"/>
              <a:gd name="T53" fmla="*/ 403224425 h 225"/>
              <a:gd name="T54" fmla="*/ 302419410 w 137"/>
              <a:gd name="T55" fmla="*/ 362901993 h 225"/>
              <a:gd name="T56" fmla="*/ 322580697 w 137"/>
              <a:gd name="T57" fmla="*/ 322579560 h 225"/>
              <a:gd name="T58" fmla="*/ 302419410 w 137"/>
              <a:gd name="T59" fmla="*/ 302418344 h 225"/>
              <a:gd name="T60" fmla="*/ 302419410 w 137"/>
              <a:gd name="T61" fmla="*/ 262095911 h 225"/>
              <a:gd name="T62" fmla="*/ 282258122 w 137"/>
              <a:gd name="T63" fmla="*/ 221773479 h 225"/>
              <a:gd name="T64" fmla="*/ 282258122 w 137"/>
              <a:gd name="T65" fmla="*/ 120967347 h 225"/>
              <a:gd name="T66" fmla="*/ 262096835 w 137"/>
              <a:gd name="T67" fmla="*/ 100806106 h 225"/>
              <a:gd name="T68" fmla="*/ 282258122 w 137"/>
              <a:gd name="T69" fmla="*/ 40322445 h 22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7"/>
              <a:gd name="T106" fmla="*/ 0 h 225"/>
              <a:gd name="T107" fmla="*/ 137 w 137"/>
              <a:gd name="T108" fmla="*/ 225 h 22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7" h="225">
                <a:moveTo>
                  <a:pt x="112" y="16"/>
                </a:moveTo>
                <a:lnTo>
                  <a:pt x="104" y="16"/>
                </a:lnTo>
                <a:lnTo>
                  <a:pt x="96" y="16"/>
                </a:lnTo>
                <a:lnTo>
                  <a:pt x="88" y="0"/>
                </a:lnTo>
                <a:lnTo>
                  <a:pt x="80" y="8"/>
                </a:lnTo>
                <a:lnTo>
                  <a:pt x="72" y="8"/>
                </a:lnTo>
                <a:lnTo>
                  <a:pt x="64" y="16"/>
                </a:lnTo>
                <a:lnTo>
                  <a:pt x="64" y="24"/>
                </a:lnTo>
                <a:lnTo>
                  <a:pt x="56" y="32"/>
                </a:lnTo>
                <a:lnTo>
                  <a:pt x="56" y="40"/>
                </a:lnTo>
                <a:lnTo>
                  <a:pt x="48" y="32"/>
                </a:lnTo>
                <a:lnTo>
                  <a:pt x="40" y="32"/>
                </a:lnTo>
                <a:lnTo>
                  <a:pt x="24" y="32"/>
                </a:lnTo>
                <a:lnTo>
                  <a:pt x="8" y="16"/>
                </a:lnTo>
                <a:lnTo>
                  <a:pt x="8" y="24"/>
                </a:lnTo>
                <a:lnTo>
                  <a:pt x="0" y="24"/>
                </a:lnTo>
                <a:lnTo>
                  <a:pt x="8" y="32"/>
                </a:lnTo>
                <a:lnTo>
                  <a:pt x="16" y="40"/>
                </a:lnTo>
                <a:lnTo>
                  <a:pt x="24" y="40"/>
                </a:lnTo>
                <a:lnTo>
                  <a:pt x="32" y="48"/>
                </a:lnTo>
                <a:lnTo>
                  <a:pt x="32" y="56"/>
                </a:lnTo>
                <a:lnTo>
                  <a:pt x="32" y="64"/>
                </a:lnTo>
                <a:lnTo>
                  <a:pt x="32" y="72"/>
                </a:lnTo>
                <a:lnTo>
                  <a:pt x="32" y="80"/>
                </a:lnTo>
                <a:lnTo>
                  <a:pt x="32" y="88"/>
                </a:lnTo>
                <a:lnTo>
                  <a:pt x="32" y="96"/>
                </a:lnTo>
                <a:lnTo>
                  <a:pt x="56" y="96"/>
                </a:lnTo>
                <a:lnTo>
                  <a:pt x="56" y="112"/>
                </a:lnTo>
                <a:lnTo>
                  <a:pt x="40" y="120"/>
                </a:lnTo>
                <a:lnTo>
                  <a:pt x="40" y="136"/>
                </a:lnTo>
                <a:lnTo>
                  <a:pt x="24" y="144"/>
                </a:lnTo>
                <a:lnTo>
                  <a:pt x="24" y="152"/>
                </a:lnTo>
                <a:lnTo>
                  <a:pt x="16" y="144"/>
                </a:lnTo>
                <a:lnTo>
                  <a:pt x="16" y="160"/>
                </a:lnTo>
                <a:lnTo>
                  <a:pt x="8" y="160"/>
                </a:lnTo>
                <a:lnTo>
                  <a:pt x="16" y="176"/>
                </a:lnTo>
                <a:lnTo>
                  <a:pt x="16" y="192"/>
                </a:lnTo>
                <a:lnTo>
                  <a:pt x="16" y="200"/>
                </a:lnTo>
                <a:lnTo>
                  <a:pt x="16" y="208"/>
                </a:lnTo>
                <a:lnTo>
                  <a:pt x="24" y="200"/>
                </a:lnTo>
                <a:lnTo>
                  <a:pt x="32" y="208"/>
                </a:lnTo>
                <a:lnTo>
                  <a:pt x="24" y="208"/>
                </a:lnTo>
                <a:lnTo>
                  <a:pt x="24" y="216"/>
                </a:lnTo>
                <a:lnTo>
                  <a:pt x="32" y="216"/>
                </a:lnTo>
                <a:lnTo>
                  <a:pt x="32" y="224"/>
                </a:lnTo>
                <a:lnTo>
                  <a:pt x="40" y="224"/>
                </a:lnTo>
                <a:lnTo>
                  <a:pt x="48" y="224"/>
                </a:lnTo>
                <a:lnTo>
                  <a:pt x="56" y="208"/>
                </a:lnTo>
                <a:lnTo>
                  <a:pt x="64" y="208"/>
                </a:lnTo>
                <a:lnTo>
                  <a:pt x="88" y="208"/>
                </a:lnTo>
                <a:lnTo>
                  <a:pt x="80" y="208"/>
                </a:lnTo>
                <a:lnTo>
                  <a:pt x="88" y="200"/>
                </a:lnTo>
                <a:lnTo>
                  <a:pt x="136" y="168"/>
                </a:lnTo>
                <a:lnTo>
                  <a:pt x="136" y="160"/>
                </a:lnTo>
                <a:lnTo>
                  <a:pt x="128" y="160"/>
                </a:lnTo>
                <a:lnTo>
                  <a:pt x="120" y="144"/>
                </a:lnTo>
                <a:lnTo>
                  <a:pt x="128" y="136"/>
                </a:lnTo>
                <a:lnTo>
                  <a:pt x="128" y="128"/>
                </a:lnTo>
                <a:lnTo>
                  <a:pt x="120" y="128"/>
                </a:lnTo>
                <a:lnTo>
                  <a:pt x="120" y="120"/>
                </a:lnTo>
                <a:lnTo>
                  <a:pt x="112" y="112"/>
                </a:lnTo>
                <a:lnTo>
                  <a:pt x="120" y="104"/>
                </a:lnTo>
                <a:lnTo>
                  <a:pt x="112" y="96"/>
                </a:lnTo>
                <a:lnTo>
                  <a:pt x="112" y="88"/>
                </a:lnTo>
                <a:lnTo>
                  <a:pt x="104" y="64"/>
                </a:lnTo>
                <a:lnTo>
                  <a:pt x="112" y="48"/>
                </a:lnTo>
                <a:lnTo>
                  <a:pt x="112" y="40"/>
                </a:lnTo>
                <a:lnTo>
                  <a:pt x="104" y="40"/>
                </a:lnTo>
                <a:lnTo>
                  <a:pt x="104" y="24"/>
                </a:lnTo>
                <a:lnTo>
                  <a:pt x="112" y="16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86" name="Freeform 590"/>
          <p:cNvSpPr>
            <a:spLocks/>
          </p:cNvSpPr>
          <p:nvPr/>
        </p:nvSpPr>
        <p:spPr bwMode="auto">
          <a:xfrm>
            <a:off x="7835900" y="4487863"/>
            <a:ext cx="14288" cy="14287"/>
          </a:xfrm>
          <a:custGeom>
            <a:avLst/>
            <a:gdLst>
              <a:gd name="T0" fmla="*/ 20161953 w 9"/>
              <a:gd name="T1" fmla="*/ 0 h 9"/>
              <a:gd name="T2" fmla="*/ 0 w 9"/>
              <a:gd name="T3" fmla="*/ 20160542 h 9"/>
              <a:gd name="T4" fmla="*/ 20161953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87" name="Freeform 591"/>
          <p:cNvSpPr>
            <a:spLocks/>
          </p:cNvSpPr>
          <p:nvPr/>
        </p:nvSpPr>
        <p:spPr bwMode="auto">
          <a:xfrm>
            <a:off x="7810500" y="4513263"/>
            <a:ext cx="26988" cy="14287"/>
          </a:xfrm>
          <a:custGeom>
            <a:avLst/>
            <a:gdLst>
              <a:gd name="T0" fmla="*/ 20161621 w 17"/>
              <a:gd name="T1" fmla="*/ 0 h 9"/>
              <a:gd name="T2" fmla="*/ 0 w 17"/>
              <a:gd name="T3" fmla="*/ 20160542 h 9"/>
              <a:gd name="T4" fmla="*/ 40323241 w 17"/>
              <a:gd name="T5" fmla="*/ 20160542 h 9"/>
              <a:gd name="T6" fmla="*/ 20161621 w 17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9"/>
              <a:gd name="T14" fmla="*/ 17 w 17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9">
                <a:moveTo>
                  <a:pt x="8" y="0"/>
                </a:moveTo>
                <a:lnTo>
                  <a:pt x="0" y="8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88" name="Freeform 592"/>
          <p:cNvSpPr>
            <a:spLocks/>
          </p:cNvSpPr>
          <p:nvPr/>
        </p:nvSpPr>
        <p:spPr bwMode="auto">
          <a:xfrm>
            <a:off x="4953000" y="3700463"/>
            <a:ext cx="306388" cy="268287"/>
          </a:xfrm>
          <a:custGeom>
            <a:avLst/>
            <a:gdLst>
              <a:gd name="T0" fmla="*/ 100806407 w 193"/>
              <a:gd name="T1" fmla="*/ 403224202 h 169"/>
              <a:gd name="T2" fmla="*/ 100806407 w 193"/>
              <a:gd name="T3" fmla="*/ 403224202 h 169"/>
              <a:gd name="T4" fmla="*/ 100806407 w 193"/>
              <a:gd name="T5" fmla="*/ 383062997 h 169"/>
              <a:gd name="T6" fmla="*/ 80645131 w 193"/>
              <a:gd name="T7" fmla="*/ 362901792 h 169"/>
              <a:gd name="T8" fmla="*/ 60483854 w 193"/>
              <a:gd name="T9" fmla="*/ 342740587 h 169"/>
              <a:gd name="T10" fmla="*/ 60483854 w 193"/>
              <a:gd name="T11" fmla="*/ 322579382 h 169"/>
              <a:gd name="T12" fmla="*/ 40322565 w 193"/>
              <a:gd name="T13" fmla="*/ 302418176 h 169"/>
              <a:gd name="T14" fmla="*/ 20161283 w 193"/>
              <a:gd name="T15" fmla="*/ 282256971 h 169"/>
              <a:gd name="T16" fmla="*/ 0 w 193"/>
              <a:gd name="T17" fmla="*/ 282256971 h 169"/>
              <a:gd name="T18" fmla="*/ 0 w 193"/>
              <a:gd name="T19" fmla="*/ 262095766 h 169"/>
              <a:gd name="T20" fmla="*/ 20161283 w 193"/>
              <a:gd name="T21" fmla="*/ 262095766 h 169"/>
              <a:gd name="T22" fmla="*/ 40322565 w 193"/>
              <a:gd name="T23" fmla="*/ 241934561 h 169"/>
              <a:gd name="T24" fmla="*/ 40322565 w 193"/>
              <a:gd name="T25" fmla="*/ 201612101 h 169"/>
              <a:gd name="T26" fmla="*/ 60483854 w 193"/>
              <a:gd name="T27" fmla="*/ 161289691 h 169"/>
              <a:gd name="T28" fmla="*/ 60483854 w 193"/>
              <a:gd name="T29" fmla="*/ 141128486 h 169"/>
              <a:gd name="T30" fmla="*/ 80645131 w 193"/>
              <a:gd name="T31" fmla="*/ 120967280 h 169"/>
              <a:gd name="T32" fmla="*/ 80645131 w 193"/>
              <a:gd name="T33" fmla="*/ 100806051 h 169"/>
              <a:gd name="T34" fmla="*/ 100806407 w 193"/>
              <a:gd name="T35" fmla="*/ 80644845 h 169"/>
              <a:gd name="T36" fmla="*/ 120967709 w 193"/>
              <a:gd name="T37" fmla="*/ 40322423 h 169"/>
              <a:gd name="T38" fmla="*/ 120967709 w 193"/>
              <a:gd name="T39" fmla="*/ 20161211 h 169"/>
              <a:gd name="T40" fmla="*/ 141128985 w 193"/>
              <a:gd name="T41" fmla="*/ 20161211 h 169"/>
              <a:gd name="T42" fmla="*/ 161290262 w 193"/>
              <a:gd name="T43" fmla="*/ 20161211 h 169"/>
              <a:gd name="T44" fmla="*/ 181451538 w 193"/>
              <a:gd name="T45" fmla="*/ 0 h 169"/>
              <a:gd name="T46" fmla="*/ 201612815 w 193"/>
              <a:gd name="T47" fmla="*/ 20161211 h 169"/>
              <a:gd name="T48" fmla="*/ 221774141 w 193"/>
              <a:gd name="T49" fmla="*/ 20161211 h 169"/>
              <a:gd name="T50" fmla="*/ 262096694 w 193"/>
              <a:gd name="T51" fmla="*/ 20161211 h 169"/>
              <a:gd name="T52" fmla="*/ 282257971 w 193"/>
              <a:gd name="T53" fmla="*/ 40322423 h 169"/>
              <a:gd name="T54" fmla="*/ 282257971 w 193"/>
              <a:gd name="T55" fmla="*/ 80644845 h 169"/>
              <a:gd name="T56" fmla="*/ 302419247 w 193"/>
              <a:gd name="T57" fmla="*/ 80644845 h 169"/>
              <a:gd name="T58" fmla="*/ 282257971 w 193"/>
              <a:gd name="T59" fmla="*/ 120967280 h 169"/>
              <a:gd name="T60" fmla="*/ 282257971 w 193"/>
              <a:gd name="T61" fmla="*/ 141128486 h 169"/>
              <a:gd name="T62" fmla="*/ 302419247 w 193"/>
              <a:gd name="T63" fmla="*/ 161289691 h 169"/>
              <a:gd name="T64" fmla="*/ 322580524 w 193"/>
              <a:gd name="T65" fmla="*/ 161289691 h 169"/>
              <a:gd name="T66" fmla="*/ 322580524 w 193"/>
              <a:gd name="T67" fmla="*/ 181450896 h 169"/>
              <a:gd name="T68" fmla="*/ 342741800 w 193"/>
              <a:gd name="T69" fmla="*/ 201612101 h 169"/>
              <a:gd name="T70" fmla="*/ 362903077 w 193"/>
              <a:gd name="T71" fmla="*/ 221773356 h 169"/>
              <a:gd name="T72" fmla="*/ 443548282 w 193"/>
              <a:gd name="T73" fmla="*/ 262095766 h 169"/>
              <a:gd name="T74" fmla="*/ 483870835 w 193"/>
              <a:gd name="T75" fmla="*/ 262095766 h 169"/>
              <a:gd name="T76" fmla="*/ 403225630 w 193"/>
              <a:gd name="T77" fmla="*/ 383062997 h 169"/>
              <a:gd name="T78" fmla="*/ 362903077 w 193"/>
              <a:gd name="T79" fmla="*/ 383062997 h 169"/>
              <a:gd name="T80" fmla="*/ 342741800 w 193"/>
              <a:gd name="T81" fmla="*/ 403224202 h 169"/>
              <a:gd name="T82" fmla="*/ 322580524 w 193"/>
              <a:gd name="T83" fmla="*/ 403224202 h 169"/>
              <a:gd name="T84" fmla="*/ 282257971 w 193"/>
              <a:gd name="T85" fmla="*/ 403224202 h 169"/>
              <a:gd name="T86" fmla="*/ 262096694 w 193"/>
              <a:gd name="T87" fmla="*/ 403224202 h 169"/>
              <a:gd name="T88" fmla="*/ 241935418 w 193"/>
              <a:gd name="T89" fmla="*/ 403224202 h 169"/>
              <a:gd name="T90" fmla="*/ 241935418 w 193"/>
              <a:gd name="T91" fmla="*/ 423385506 h 169"/>
              <a:gd name="T92" fmla="*/ 221774141 w 193"/>
              <a:gd name="T93" fmla="*/ 423385506 h 169"/>
              <a:gd name="T94" fmla="*/ 201612815 w 193"/>
              <a:gd name="T95" fmla="*/ 403224202 h 169"/>
              <a:gd name="T96" fmla="*/ 181451538 w 193"/>
              <a:gd name="T97" fmla="*/ 403224202 h 169"/>
              <a:gd name="T98" fmla="*/ 161290262 w 193"/>
              <a:gd name="T99" fmla="*/ 403224202 h 169"/>
              <a:gd name="T100" fmla="*/ 141128985 w 193"/>
              <a:gd name="T101" fmla="*/ 403224202 h 169"/>
              <a:gd name="T102" fmla="*/ 100806407 w 193"/>
              <a:gd name="T103" fmla="*/ 403224202 h 16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93"/>
              <a:gd name="T157" fmla="*/ 0 h 169"/>
              <a:gd name="T158" fmla="*/ 193 w 193"/>
              <a:gd name="T159" fmla="*/ 169 h 16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93" h="169">
                <a:moveTo>
                  <a:pt x="40" y="160"/>
                </a:moveTo>
                <a:lnTo>
                  <a:pt x="40" y="160"/>
                </a:lnTo>
                <a:lnTo>
                  <a:pt x="40" y="152"/>
                </a:lnTo>
                <a:lnTo>
                  <a:pt x="32" y="144"/>
                </a:lnTo>
                <a:lnTo>
                  <a:pt x="24" y="136"/>
                </a:lnTo>
                <a:lnTo>
                  <a:pt x="24" y="128"/>
                </a:lnTo>
                <a:lnTo>
                  <a:pt x="16" y="120"/>
                </a:lnTo>
                <a:lnTo>
                  <a:pt x="8" y="112"/>
                </a:lnTo>
                <a:lnTo>
                  <a:pt x="0" y="112"/>
                </a:lnTo>
                <a:lnTo>
                  <a:pt x="0" y="104"/>
                </a:lnTo>
                <a:lnTo>
                  <a:pt x="8" y="104"/>
                </a:lnTo>
                <a:lnTo>
                  <a:pt x="16" y="96"/>
                </a:lnTo>
                <a:lnTo>
                  <a:pt x="16" y="80"/>
                </a:lnTo>
                <a:lnTo>
                  <a:pt x="24" y="64"/>
                </a:lnTo>
                <a:lnTo>
                  <a:pt x="24" y="56"/>
                </a:lnTo>
                <a:lnTo>
                  <a:pt x="32" y="48"/>
                </a:lnTo>
                <a:lnTo>
                  <a:pt x="32" y="40"/>
                </a:lnTo>
                <a:lnTo>
                  <a:pt x="40" y="32"/>
                </a:lnTo>
                <a:lnTo>
                  <a:pt x="48" y="16"/>
                </a:lnTo>
                <a:lnTo>
                  <a:pt x="48" y="8"/>
                </a:lnTo>
                <a:lnTo>
                  <a:pt x="56" y="8"/>
                </a:lnTo>
                <a:lnTo>
                  <a:pt x="64" y="8"/>
                </a:lnTo>
                <a:lnTo>
                  <a:pt x="72" y="0"/>
                </a:lnTo>
                <a:lnTo>
                  <a:pt x="80" y="8"/>
                </a:lnTo>
                <a:lnTo>
                  <a:pt x="88" y="8"/>
                </a:lnTo>
                <a:lnTo>
                  <a:pt x="104" y="8"/>
                </a:lnTo>
                <a:lnTo>
                  <a:pt x="112" y="16"/>
                </a:lnTo>
                <a:lnTo>
                  <a:pt x="112" y="32"/>
                </a:lnTo>
                <a:lnTo>
                  <a:pt x="120" y="32"/>
                </a:lnTo>
                <a:lnTo>
                  <a:pt x="112" y="48"/>
                </a:lnTo>
                <a:lnTo>
                  <a:pt x="112" y="56"/>
                </a:lnTo>
                <a:lnTo>
                  <a:pt x="120" y="64"/>
                </a:lnTo>
                <a:lnTo>
                  <a:pt x="128" y="64"/>
                </a:lnTo>
                <a:lnTo>
                  <a:pt x="128" y="72"/>
                </a:lnTo>
                <a:lnTo>
                  <a:pt x="136" y="80"/>
                </a:lnTo>
                <a:lnTo>
                  <a:pt x="144" y="88"/>
                </a:lnTo>
                <a:lnTo>
                  <a:pt x="176" y="104"/>
                </a:lnTo>
                <a:lnTo>
                  <a:pt x="192" y="104"/>
                </a:lnTo>
                <a:lnTo>
                  <a:pt x="160" y="152"/>
                </a:lnTo>
                <a:lnTo>
                  <a:pt x="144" y="152"/>
                </a:lnTo>
                <a:lnTo>
                  <a:pt x="136" y="160"/>
                </a:lnTo>
                <a:lnTo>
                  <a:pt x="128" y="160"/>
                </a:lnTo>
                <a:lnTo>
                  <a:pt x="112" y="160"/>
                </a:lnTo>
                <a:lnTo>
                  <a:pt x="104" y="160"/>
                </a:lnTo>
                <a:lnTo>
                  <a:pt x="96" y="160"/>
                </a:lnTo>
                <a:lnTo>
                  <a:pt x="96" y="168"/>
                </a:lnTo>
                <a:lnTo>
                  <a:pt x="88" y="168"/>
                </a:lnTo>
                <a:lnTo>
                  <a:pt x="80" y="160"/>
                </a:lnTo>
                <a:lnTo>
                  <a:pt x="72" y="160"/>
                </a:lnTo>
                <a:lnTo>
                  <a:pt x="64" y="160"/>
                </a:lnTo>
                <a:lnTo>
                  <a:pt x="56" y="160"/>
                </a:lnTo>
                <a:lnTo>
                  <a:pt x="40" y="16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89" name="Freeform 593"/>
          <p:cNvSpPr>
            <a:spLocks/>
          </p:cNvSpPr>
          <p:nvPr/>
        </p:nvSpPr>
        <p:spPr bwMode="auto">
          <a:xfrm>
            <a:off x="4521200" y="2570163"/>
            <a:ext cx="39688" cy="39687"/>
          </a:xfrm>
          <a:custGeom>
            <a:avLst/>
            <a:gdLst>
              <a:gd name="T0" fmla="*/ 40323008 w 25"/>
              <a:gd name="T1" fmla="*/ 0 h 25"/>
              <a:gd name="T2" fmla="*/ 20161504 w 25"/>
              <a:gd name="T3" fmla="*/ 20160996 h 25"/>
              <a:gd name="T4" fmla="*/ 40323008 w 25"/>
              <a:gd name="T5" fmla="*/ 20160996 h 25"/>
              <a:gd name="T6" fmla="*/ 20161504 w 25"/>
              <a:gd name="T7" fmla="*/ 20160996 h 25"/>
              <a:gd name="T8" fmla="*/ 0 w 25"/>
              <a:gd name="T9" fmla="*/ 20160996 h 25"/>
              <a:gd name="T10" fmla="*/ 20161504 w 25"/>
              <a:gd name="T11" fmla="*/ 40321992 h 25"/>
              <a:gd name="T12" fmla="*/ 40323008 w 25"/>
              <a:gd name="T13" fmla="*/ 60482994 h 25"/>
              <a:gd name="T14" fmla="*/ 60484518 w 25"/>
              <a:gd name="T15" fmla="*/ 40321992 h 25"/>
              <a:gd name="T16" fmla="*/ 60484518 w 25"/>
              <a:gd name="T17" fmla="*/ 0 h 25"/>
              <a:gd name="T18" fmla="*/ 40323008 w 25"/>
              <a:gd name="T19" fmla="*/ 0 h 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"/>
              <a:gd name="T31" fmla="*/ 0 h 25"/>
              <a:gd name="T32" fmla="*/ 25 w 25"/>
              <a:gd name="T33" fmla="*/ 25 h 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" h="25">
                <a:moveTo>
                  <a:pt x="16" y="0"/>
                </a:moveTo>
                <a:lnTo>
                  <a:pt x="8" y="8"/>
                </a:lnTo>
                <a:lnTo>
                  <a:pt x="16" y="8"/>
                </a:lnTo>
                <a:lnTo>
                  <a:pt x="8" y="8"/>
                </a:lnTo>
                <a:lnTo>
                  <a:pt x="0" y="8"/>
                </a:lnTo>
                <a:lnTo>
                  <a:pt x="8" y="16"/>
                </a:lnTo>
                <a:lnTo>
                  <a:pt x="16" y="24"/>
                </a:lnTo>
                <a:lnTo>
                  <a:pt x="24" y="16"/>
                </a:lnTo>
                <a:lnTo>
                  <a:pt x="24" y="0"/>
                </a:lnTo>
                <a:lnTo>
                  <a:pt x="16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90" name="Freeform 594"/>
          <p:cNvSpPr>
            <a:spLocks/>
          </p:cNvSpPr>
          <p:nvPr/>
        </p:nvSpPr>
        <p:spPr bwMode="auto">
          <a:xfrm>
            <a:off x="4533900" y="2608263"/>
            <a:ext cx="26988" cy="14287"/>
          </a:xfrm>
          <a:custGeom>
            <a:avLst/>
            <a:gdLst>
              <a:gd name="T0" fmla="*/ 20161621 w 17"/>
              <a:gd name="T1" fmla="*/ 0 h 9"/>
              <a:gd name="T2" fmla="*/ 0 w 17"/>
              <a:gd name="T3" fmla="*/ 20160542 h 9"/>
              <a:gd name="T4" fmla="*/ 40323241 w 17"/>
              <a:gd name="T5" fmla="*/ 20160542 h 9"/>
              <a:gd name="T6" fmla="*/ 20161621 w 17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9"/>
              <a:gd name="T14" fmla="*/ 17 w 17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9">
                <a:moveTo>
                  <a:pt x="8" y="0"/>
                </a:moveTo>
                <a:lnTo>
                  <a:pt x="0" y="8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91" name="Freeform 595"/>
          <p:cNvSpPr>
            <a:spLocks/>
          </p:cNvSpPr>
          <p:nvPr/>
        </p:nvSpPr>
        <p:spPr bwMode="auto">
          <a:xfrm>
            <a:off x="4470400" y="2506663"/>
            <a:ext cx="52388" cy="115887"/>
          </a:xfrm>
          <a:custGeom>
            <a:avLst/>
            <a:gdLst>
              <a:gd name="T0" fmla="*/ 40322879 w 33"/>
              <a:gd name="T1" fmla="*/ 161289286 h 73"/>
              <a:gd name="T2" fmla="*/ 20161439 w 33"/>
              <a:gd name="T3" fmla="*/ 161289286 h 73"/>
              <a:gd name="T4" fmla="*/ 20161439 w 33"/>
              <a:gd name="T5" fmla="*/ 141128132 h 73"/>
              <a:gd name="T6" fmla="*/ 0 w 33"/>
              <a:gd name="T7" fmla="*/ 141128132 h 73"/>
              <a:gd name="T8" fmla="*/ 0 w 33"/>
              <a:gd name="T9" fmla="*/ 120966977 h 73"/>
              <a:gd name="T10" fmla="*/ 0 w 33"/>
              <a:gd name="T11" fmla="*/ 100805798 h 73"/>
              <a:gd name="T12" fmla="*/ 0 w 33"/>
              <a:gd name="T13" fmla="*/ 80644643 h 73"/>
              <a:gd name="T14" fmla="*/ 20161439 w 33"/>
              <a:gd name="T15" fmla="*/ 80644643 h 73"/>
              <a:gd name="T16" fmla="*/ 40322879 w 33"/>
              <a:gd name="T17" fmla="*/ 60483489 h 73"/>
              <a:gd name="T18" fmla="*/ 20161439 w 33"/>
              <a:gd name="T19" fmla="*/ 60483489 h 73"/>
              <a:gd name="T20" fmla="*/ 0 w 33"/>
              <a:gd name="T21" fmla="*/ 60483489 h 73"/>
              <a:gd name="T22" fmla="*/ 20161439 w 33"/>
              <a:gd name="T23" fmla="*/ 40322322 h 73"/>
              <a:gd name="T24" fmla="*/ 40322879 w 33"/>
              <a:gd name="T25" fmla="*/ 40322322 h 73"/>
              <a:gd name="T26" fmla="*/ 60484324 w 33"/>
              <a:gd name="T27" fmla="*/ 20161161 h 73"/>
              <a:gd name="T28" fmla="*/ 80645757 w 33"/>
              <a:gd name="T29" fmla="*/ 0 h 73"/>
              <a:gd name="T30" fmla="*/ 80645757 w 33"/>
              <a:gd name="T31" fmla="*/ 40322322 h 73"/>
              <a:gd name="T32" fmla="*/ 60484324 w 33"/>
              <a:gd name="T33" fmla="*/ 40322322 h 73"/>
              <a:gd name="T34" fmla="*/ 80645757 w 33"/>
              <a:gd name="T35" fmla="*/ 60483489 h 73"/>
              <a:gd name="T36" fmla="*/ 80645757 w 33"/>
              <a:gd name="T37" fmla="*/ 80644643 h 73"/>
              <a:gd name="T38" fmla="*/ 80645757 w 33"/>
              <a:gd name="T39" fmla="*/ 100805798 h 73"/>
              <a:gd name="T40" fmla="*/ 60484324 w 33"/>
              <a:gd name="T41" fmla="*/ 141128132 h 73"/>
              <a:gd name="T42" fmla="*/ 80645757 w 33"/>
              <a:gd name="T43" fmla="*/ 141128132 h 73"/>
              <a:gd name="T44" fmla="*/ 80645757 w 33"/>
              <a:gd name="T45" fmla="*/ 181450441 h 73"/>
              <a:gd name="T46" fmla="*/ 80645757 w 33"/>
              <a:gd name="T47" fmla="*/ 161289286 h 73"/>
              <a:gd name="T48" fmla="*/ 60484324 w 33"/>
              <a:gd name="T49" fmla="*/ 161289286 h 73"/>
              <a:gd name="T50" fmla="*/ 60484324 w 33"/>
              <a:gd name="T51" fmla="*/ 141128132 h 73"/>
              <a:gd name="T52" fmla="*/ 40322879 w 33"/>
              <a:gd name="T53" fmla="*/ 161289286 h 7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3"/>
              <a:gd name="T82" fmla="*/ 0 h 73"/>
              <a:gd name="T83" fmla="*/ 33 w 33"/>
              <a:gd name="T84" fmla="*/ 73 h 7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3" h="73">
                <a:moveTo>
                  <a:pt x="16" y="64"/>
                </a:moveTo>
                <a:lnTo>
                  <a:pt x="8" y="64"/>
                </a:lnTo>
                <a:lnTo>
                  <a:pt x="8" y="56"/>
                </a:lnTo>
                <a:lnTo>
                  <a:pt x="0" y="56"/>
                </a:lnTo>
                <a:lnTo>
                  <a:pt x="0" y="48"/>
                </a:lnTo>
                <a:lnTo>
                  <a:pt x="0" y="40"/>
                </a:lnTo>
                <a:lnTo>
                  <a:pt x="0" y="32"/>
                </a:lnTo>
                <a:lnTo>
                  <a:pt x="8" y="32"/>
                </a:lnTo>
                <a:lnTo>
                  <a:pt x="16" y="24"/>
                </a:lnTo>
                <a:lnTo>
                  <a:pt x="8" y="24"/>
                </a:lnTo>
                <a:lnTo>
                  <a:pt x="0" y="24"/>
                </a:lnTo>
                <a:lnTo>
                  <a:pt x="8" y="16"/>
                </a:lnTo>
                <a:lnTo>
                  <a:pt x="16" y="16"/>
                </a:lnTo>
                <a:lnTo>
                  <a:pt x="24" y="8"/>
                </a:lnTo>
                <a:lnTo>
                  <a:pt x="32" y="0"/>
                </a:lnTo>
                <a:lnTo>
                  <a:pt x="32" y="16"/>
                </a:lnTo>
                <a:lnTo>
                  <a:pt x="24" y="16"/>
                </a:lnTo>
                <a:lnTo>
                  <a:pt x="32" y="24"/>
                </a:lnTo>
                <a:lnTo>
                  <a:pt x="32" y="32"/>
                </a:lnTo>
                <a:lnTo>
                  <a:pt x="32" y="40"/>
                </a:lnTo>
                <a:lnTo>
                  <a:pt x="24" y="56"/>
                </a:lnTo>
                <a:lnTo>
                  <a:pt x="32" y="56"/>
                </a:lnTo>
                <a:lnTo>
                  <a:pt x="32" y="72"/>
                </a:lnTo>
                <a:lnTo>
                  <a:pt x="32" y="64"/>
                </a:lnTo>
                <a:lnTo>
                  <a:pt x="24" y="64"/>
                </a:lnTo>
                <a:lnTo>
                  <a:pt x="24" y="56"/>
                </a:lnTo>
                <a:lnTo>
                  <a:pt x="16" y="64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92" name="Freeform 596"/>
          <p:cNvSpPr>
            <a:spLocks/>
          </p:cNvSpPr>
          <p:nvPr/>
        </p:nvSpPr>
        <p:spPr bwMode="auto">
          <a:xfrm>
            <a:off x="4546600" y="2722563"/>
            <a:ext cx="128588" cy="77787"/>
          </a:xfrm>
          <a:custGeom>
            <a:avLst/>
            <a:gdLst>
              <a:gd name="T0" fmla="*/ 201613258 w 81"/>
              <a:gd name="T1" fmla="*/ 60483367 h 49"/>
              <a:gd name="T2" fmla="*/ 181451937 w 81"/>
              <a:gd name="T3" fmla="*/ 60483367 h 49"/>
              <a:gd name="T4" fmla="*/ 161290616 w 81"/>
              <a:gd name="T5" fmla="*/ 40322241 h 49"/>
              <a:gd name="T6" fmla="*/ 141129295 w 81"/>
              <a:gd name="T7" fmla="*/ 40322241 h 49"/>
              <a:gd name="T8" fmla="*/ 120967974 w 81"/>
              <a:gd name="T9" fmla="*/ 20161120 h 49"/>
              <a:gd name="T10" fmla="*/ 100806629 w 81"/>
              <a:gd name="T11" fmla="*/ 20161120 h 49"/>
              <a:gd name="T12" fmla="*/ 80645308 w 81"/>
              <a:gd name="T13" fmla="*/ 0 h 49"/>
              <a:gd name="T14" fmla="*/ 60483987 w 81"/>
              <a:gd name="T15" fmla="*/ 0 h 49"/>
              <a:gd name="T16" fmla="*/ 40322654 w 81"/>
              <a:gd name="T17" fmla="*/ 20161120 h 49"/>
              <a:gd name="T18" fmla="*/ 20161327 w 81"/>
              <a:gd name="T19" fmla="*/ 20161120 h 49"/>
              <a:gd name="T20" fmla="*/ 0 w 81"/>
              <a:gd name="T21" fmla="*/ 40322241 h 49"/>
              <a:gd name="T22" fmla="*/ 20161327 w 81"/>
              <a:gd name="T23" fmla="*/ 60483367 h 49"/>
              <a:gd name="T24" fmla="*/ 20161327 w 81"/>
              <a:gd name="T25" fmla="*/ 80644481 h 49"/>
              <a:gd name="T26" fmla="*/ 40322654 w 81"/>
              <a:gd name="T27" fmla="*/ 100805595 h 49"/>
              <a:gd name="T28" fmla="*/ 60483987 w 81"/>
              <a:gd name="T29" fmla="*/ 100805595 h 49"/>
              <a:gd name="T30" fmla="*/ 80645308 w 81"/>
              <a:gd name="T31" fmla="*/ 120966734 h 49"/>
              <a:gd name="T32" fmla="*/ 80645308 w 81"/>
              <a:gd name="T33" fmla="*/ 100805595 h 49"/>
              <a:gd name="T34" fmla="*/ 100806629 w 81"/>
              <a:gd name="T35" fmla="*/ 100805595 h 49"/>
              <a:gd name="T36" fmla="*/ 120967974 w 81"/>
              <a:gd name="T37" fmla="*/ 100805595 h 49"/>
              <a:gd name="T38" fmla="*/ 161290616 w 81"/>
              <a:gd name="T39" fmla="*/ 100805595 h 49"/>
              <a:gd name="T40" fmla="*/ 181451937 w 81"/>
              <a:gd name="T41" fmla="*/ 80644481 h 49"/>
              <a:gd name="T42" fmla="*/ 201613258 w 81"/>
              <a:gd name="T43" fmla="*/ 60483367 h 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1"/>
              <a:gd name="T67" fmla="*/ 0 h 49"/>
              <a:gd name="T68" fmla="*/ 81 w 81"/>
              <a:gd name="T69" fmla="*/ 49 h 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1" h="49">
                <a:moveTo>
                  <a:pt x="80" y="24"/>
                </a:moveTo>
                <a:lnTo>
                  <a:pt x="72" y="24"/>
                </a:lnTo>
                <a:lnTo>
                  <a:pt x="64" y="16"/>
                </a:lnTo>
                <a:lnTo>
                  <a:pt x="56" y="16"/>
                </a:lnTo>
                <a:lnTo>
                  <a:pt x="48" y="8"/>
                </a:lnTo>
                <a:lnTo>
                  <a:pt x="40" y="8"/>
                </a:lnTo>
                <a:lnTo>
                  <a:pt x="32" y="0"/>
                </a:lnTo>
                <a:lnTo>
                  <a:pt x="24" y="0"/>
                </a:lnTo>
                <a:lnTo>
                  <a:pt x="16" y="8"/>
                </a:lnTo>
                <a:lnTo>
                  <a:pt x="8" y="8"/>
                </a:lnTo>
                <a:lnTo>
                  <a:pt x="0" y="16"/>
                </a:lnTo>
                <a:lnTo>
                  <a:pt x="8" y="24"/>
                </a:lnTo>
                <a:lnTo>
                  <a:pt x="8" y="32"/>
                </a:lnTo>
                <a:lnTo>
                  <a:pt x="16" y="40"/>
                </a:lnTo>
                <a:lnTo>
                  <a:pt x="24" y="40"/>
                </a:lnTo>
                <a:lnTo>
                  <a:pt x="32" y="48"/>
                </a:lnTo>
                <a:lnTo>
                  <a:pt x="32" y="40"/>
                </a:lnTo>
                <a:lnTo>
                  <a:pt x="40" y="40"/>
                </a:lnTo>
                <a:lnTo>
                  <a:pt x="48" y="40"/>
                </a:lnTo>
                <a:lnTo>
                  <a:pt x="64" y="40"/>
                </a:lnTo>
                <a:lnTo>
                  <a:pt x="72" y="32"/>
                </a:lnTo>
                <a:lnTo>
                  <a:pt x="80" y="24"/>
                </a:lnTo>
              </a:path>
            </a:pathLst>
          </a:custGeom>
          <a:solidFill>
            <a:srgbClr val="FF99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93" name="Freeform 597"/>
          <p:cNvSpPr>
            <a:spLocks/>
          </p:cNvSpPr>
          <p:nvPr/>
        </p:nvSpPr>
        <p:spPr bwMode="auto">
          <a:xfrm>
            <a:off x="4546600" y="2722563"/>
            <a:ext cx="128588" cy="77787"/>
          </a:xfrm>
          <a:custGeom>
            <a:avLst/>
            <a:gdLst>
              <a:gd name="T0" fmla="*/ 201613258 w 81"/>
              <a:gd name="T1" fmla="*/ 60483367 h 49"/>
              <a:gd name="T2" fmla="*/ 181451937 w 81"/>
              <a:gd name="T3" fmla="*/ 60483367 h 49"/>
              <a:gd name="T4" fmla="*/ 161290616 w 81"/>
              <a:gd name="T5" fmla="*/ 40322241 h 49"/>
              <a:gd name="T6" fmla="*/ 141129295 w 81"/>
              <a:gd name="T7" fmla="*/ 40322241 h 49"/>
              <a:gd name="T8" fmla="*/ 120967974 w 81"/>
              <a:gd name="T9" fmla="*/ 20161120 h 49"/>
              <a:gd name="T10" fmla="*/ 100806629 w 81"/>
              <a:gd name="T11" fmla="*/ 20161120 h 49"/>
              <a:gd name="T12" fmla="*/ 80645308 w 81"/>
              <a:gd name="T13" fmla="*/ 0 h 49"/>
              <a:gd name="T14" fmla="*/ 60483987 w 81"/>
              <a:gd name="T15" fmla="*/ 0 h 49"/>
              <a:gd name="T16" fmla="*/ 40322654 w 81"/>
              <a:gd name="T17" fmla="*/ 20161120 h 49"/>
              <a:gd name="T18" fmla="*/ 20161327 w 81"/>
              <a:gd name="T19" fmla="*/ 20161120 h 49"/>
              <a:gd name="T20" fmla="*/ 0 w 81"/>
              <a:gd name="T21" fmla="*/ 40322241 h 49"/>
              <a:gd name="T22" fmla="*/ 20161327 w 81"/>
              <a:gd name="T23" fmla="*/ 60483367 h 49"/>
              <a:gd name="T24" fmla="*/ 20161327 w 81"/>
              <a:gd name="T25" fmla="*/ 80644481 h 49"/>
              <a:gd name="T26" fmla="*/ 40322654 w 81"/>
              <a:gd name="T27" fmla="*/ 100805595 h 49"/>
              <a:gd name="T28" fmla="*/ 60483987 w 81"/>
              <a:gd name="T29" fmla="*/ 100805595 h 49"/>
              <a:gd name="T30" fmla="*/ 80645308 w 81"/>
              <a:gd name="T31" fmla="*/ 120966734 h 49"/>
              <a:gd name="T32" fmla="*/ 80645308 w 81"/>
              <a:gd name="T33" fmla="*/ 100805595 h 49"/>
              <a:gd name="T34" fmla="*/ 100806629 w 81"/>
              <a:gd name="T35" fmla="*/ 100805595 h 49"/>
              <a:gd name="T36" fmla="*/ 120967974 w 81"/>
              <a:gd name="T37" fmla="*/ 100805595 h 49"/>
              <a:gd name="T38" fmla="*/ 161290616 w 81"/>
              <a:gd name="T39" fmla="*/ 100805595 h 49"/>
              <a:gd name="T40" fmla="*/ 181451937 w 81"/>
              <a:gd name="T41" fmla="*/ 80644481 h 49"/>
              <a:gd name="T42" fmla="*/ 201613258 w 81"/>
              <a:gd name="T43" fmla="*/ 60483367 h 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1"/>
              <a:gd name="T67" fmla="*/ 0 h 49"/>
              <a:gd name="T68" fmla="*/ 81 w 81"/>
              <a:gd name="T69" fmla="*/ 49 h 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1" h="49">
                <a:moveTo>
                  <a:pt x="80" y="24"/>
                </a:moveTo>
                <a:lnTo>
                  <a:pt x="72" y="24"/>
                </a:lnTo>
                <a:lnTo>
                  <a:pt x="64" y="16"/>
                </a:lnTo>
                <a:lnTo>
                  <a:pt x="56" y="16"/>
                </a:lnTo>
                <a:lnTo>
                  <a:pt x="48" y="8"/>
                </a:lnTo>
                <a:lnTo>
                  <a:pt x="40" y="8"/>
                </a:lnTo>
                <a:lnTo>
                  <a:pt x="32" y="0"/>
                </a:lnTo>
                <a:lnTo>
                  <a:pt x="24" y="0"/>
                </a:lnTo>
                <a:lnTo>
                  <a:pt x="16" y="8"/>
                </a:lnTo>
                <a:lnTo>
                  <a:pt x="8" y="8"/>
                </a:lnTo>
                <a:lnTo>
                  <a:pt x="0" y="16"/>
                </a:lnTo>
                <a:lnTo>
                  <a:pt x="8" y="24"/>
                </a:lnTo>
                <a:lnTo>
                  <a:pt x="8" y="32"/>
                </a:lnTo>
                <a:lnTo>
                  <a:pt x="16" y="40"/>
                </a:lnTo>
                <a:lnTo>
                  <a:pt x="24" y="40"/>
                </a:lnTo>
                <a:lnTo>
                  <a:pt x="32" y="48"/>
                </a:lnTo>
                <a:lnTo>
                  <a:pt x="32" y="40"/>
                </a:lnTo>
                <a:lnTo>
                  <a:pt x="40" y="40"/>
                </a:lnTo>
                <a:lnTo>
                  <a:pt x="48" y="40"/>
                </a:lnTo>
                <a:lnTo>
                  <a:pt x="64" y="40"/>
                </a:lnTo>
                <a:lnTo>
                  <a:pt x="72" y="32"/>
                </a:lnTo>
                <a:lnTo>
                  <a:pt x="80" y="24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94" name="Freeform 598"/>
          <p:cNvSpPr>
            <a:spLocks/>
          </p:cNvSpPr>
          <p:nvPr/>
        </p:nvSpPr>
        <p:spPr bwMode="auto">
          <a:xfrm>
            <a:off x="2628900" y="3484563"/>
            <a:ext cx="204788" cy="90487"/>
          </a:xfrm>
          <a:custGeom>
            <a:avLst/>
            <a:gdLst>
              <a:gd name="T0" fmla="*/ 60483894 w 129"/>
              <a:gd name="T1" fmla="*/ 0 h 57"/>
              <a:gd name="T2" fmla="*/ 0 w 129"/>
              <a:gd name="T3" fmla="*/ 60483424 h 57"/>
              <a:gd name="T4" fmla="*/ 40322592 w 129"/>
              <a:gd name="T5" fmla="*/ 60483424 h 57"/>
              <a:gd name="T6" fmla="*/ 40322592 w 129"/>
              <a:gd name="T7" fmla="*/ 40322279 h 57"/>
              <a:gd name="T8" fmla="*/ 60483894 w 129"/>
              <a:gd name="T9" fmla="*/ 20161139 h 57"/>
              <a:gd name="T10" fmla="*/ 100806473 w 129"/>
              <a:gd name="T11" fmla="*/ 20161139 h 57"/>
              <a:gd name="T12" fmla="*/ 100806473 w 129"/>
              <a:gd name="T13" fmla="*/ 40322279 h 57"/>
              <a:gd name="T14" fmla="*/ 120967788 w 129"/>
              <a:gd name="T15" fmla="*/ 40322279 h 57"/>
              <a:gd name="T16" fmla="*/ 141129077 w 129"/>
              <a:gd name="T17" fmla="*/ 40322279 h 57"/>
              <a:gd name="T18" fmla="*/ 161290367 w 129"/>
              <a:gd name="T19" fmla="*/ 80644558 h 57"/>
              <a:gd name="T20" fmla="*/ 201612946 w 129"/>
              <a:gd name="T21" fmla="*/ 80644558 h 57"/>
              <a:gd name="T22" fmla="*/ 241935575 w 129"/>
              <a:gd name="T23" fmla="*/ 120966849 h 57"/>
              <a:gd name="T24" fmla="*/ 221774286 w 129"/>
              <a:gd name="T25" fmla="*/ 141127982 h 57"/>
              <a:gd name="T26" fmla="*/ 322580734 w 129"/>
              <a:gd name="T27" fmla="*/ 120966849 h 57"/>
              <a:gd name="T28" fmla="*/ 322580734 w 129"/>
              <a:gd name="T29" fmla="*/ 100805691 h 57"/>
              <a:gd name="T30" fmla="*/ 282258155 w 129"/>
              <a:gd name="T31" fmla="*/ 100805691 h 57"/>
              <a:gd name="T32" fmla="*/ 282258155 w 129"/>
              <a:gd name="T33" fmla="*/ 80644558 h 57"/>
              <a:gd name="T34" fmla="*/ 241935575 w 129"/>
              <a:gd name="T35" fmla="*/ 80644558 h 57"/>
              <a:gd name="T36" fmla="*/ 181451657 w 129"/>
              <a:gd name="T37" fmla="*/ 40322279 h 57"/>
              <a:gd name="T38" fmla="*/ 161290367 w 129"/>
              <a:gd name="T39" fmla="*/ 20161139 h 57"/>
              <a:gd name="T40" fmla="*/ 60483894 w 129"/>
              <a:gd name="T41" fmla="*/ 0 h 5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29"/>
              <a:gd name="T64" fmla="*/ 0 h 57"/>
              <a:gd name="T65" fmla="*/ 129 w 129"/>
              <a:gd name="T66" fmla="*/ 57 h 5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29" h="57">
                <a:moveTo>
                  <a:pt x="24" y="0"/>
                </a:moveTo>
                <a:lnTo>
                  <a:pt x="0" y="24"/>
                </a:lnTo>
                <a:lnTo>
                  <a:pt x="16" y="24"/>
                </a:lnTo>
                <a:lnTo>
                  <a:pt x="16" y="16"/>
                </a:lnTo>
                <a:lnTo>
                  <a:pt x="24" y="8"/>
                </a:lnTo>
                <a:lnTo>
                  <a:pt x="40" y="8"/>
                </a:lnTo>
                <a:lnTo>
                  <a:pt x="40" y="16"/>
                </a:lnTo>
                <a:lnTo>
                  <a:pt x="48" y="16"/>
                </a:lnTo>
                <a:lnTo>
                  <a:pt x="56" y="16"/>
                </a:lnTo>
                <a:lnTo>
                  <a:pt x="64" y="32"/>
                </a:lnTo>
                <a:lnTo>
                  <a:pt x="80" y="32"/>
                </a:lnTo>
                <a:lnTo>
                  <a:pt x="96" y="48"/>
                </a:lnTo>
                <a:lnTo>
                  <a:pt x="88" y="56"/>
                </a:lnTo>
                <a:lnTo>
                  <a:pt x="128" y="48"/>
                </a:lnTo>
                <a:lnTo>
                  <a:pt x="128" y="40"/>
                </a:lnTo>
                <a:lnTo>
                  <a:pt x="112" y="40"/>
                </a:lnTo>
                <a:lnTo>
                  <a:pt x="112" y="32"/>
                </a:lnTo>
                <a:lnTo>
                  <a:pt x="96" y="32"/>
                </a:lnTo>
                <a:lnTo>
                  <a:pt x="72" y="16"/>
                </a:lnTo>
                <a:lnTo>
                  <a:pt x="64" y="8"/>
                </a:lnTo>
                <a:lnTo>
                  <a:pt x="24" y="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95" name="Freeform 599"/>
          <p:cNvSpPr>
            <a:spLocks/>
          </p:cNvSpPr>
          <p:nvPr/>
        </p:nvSpPr>
        <p:spPr bwMode="auto">
          <a:xfrm>
            <a:off x="2743200" y="3763963"/>
            <a:ext cx="255588" cy="407987"/>
          </a:xfrm>
          <a:custGeom>
            <a:avLst/>
            <a:gdLst>
              <a:gd name="T0" fmla="*/ 383064453 w 161"/>
              <a:gd name="T1" fmla="*/ 423385728 h 257"/>
              <a:gd name="T2" fmla="*/ 362903172 w 161"/>
              <a:gd name="T3" fmla="*/ 403224414 h 257"/>
              <a:gd name="T4" fmla="*/ 403225735 w 161"/>
              <a:gd name="T5" fmla="*/ 362901982 h 257"/>
              <a:gd name="T6" fmla="*/ 342741890 w 161"/>
              <a:gd name="T7" fmla="*/ 322579551 h 257"/>
              <a:gd name="T8" fmla="*/ 342741890 w 161"/>
              <a:gd name="T9" fmla="*/ 282257119 h 257"/>
              <a:gd name="T10" fmla="*/ 322580608 w 161"/>
              <a:gd name="T11" fmla="*/ 262095904 h 257"/>
              <a:gd name="T12" fmla="*/ 282258044 w 161"/>
              <a:gd name="T13" fmla="*/ 221773472 h 257"/>
              <a:gd name="T14" fmla="*/ 241935481 w 161"/>
              <a:gd name="T15" fmla="*/ 221773472 h 257"/>
              <a:gd name="T16" fmla="*/ 201612868 w 161"/>
              <a:gd name="T17" fmla="*/ 201612207 h 257"/>
              <a:gd name="T18" fmla="*/ 201612868 w 161"/>
              <a:gd name="T19" fmla="*/ 161289775 h 257"/>
              <a:gd name="T20" fmla="*/ 161290304 w 161"/>
              <a:gd name="T21" fmla="*/ 120967344 h 257"/>
              <a:gd name="T22" fmla="*/ 181451586 w 161"/>
              <a:gd name="T23" fmla="*/ 80644888 h 257"/>
              <a:gd name="T24" fmla="*/ 221774199 w 161"/>
              <a:gd name="T25" fmla="*/ 20161222 h 257"/>
              <a:gd name="T26" fmla="*/ 221774199 w 161"/>
              <a:gd name="T27" fmla="*/ 0 h 257"/>
              <a:gd name="T28" fmla="*/ 181451586 w 161"/>
              <a:gd name="T29" fmla="*/ 60483672 h 257"/>
              <a:gd name="T30" fmla="*/ 141129022 w 161"/>
              <a:gd name="T31" fmla="*/ 60483672 h 257"/>
              <a:gd name="T32" fmla="*/ 120967740 w 161"/>
              <a:gd name="T33" fmla="*/ 100806103 h 257"/>
              <a:gd name="T34" fmla="*/ 100806434 w 161"/>
              <a:gd name="T35" fmla="*/ 120967344 h 257"/>
              <a:gd name="T36" fmla="*/ 80645152 w 161"/>
              <a:gd name="T37" fmla="*/ 141128560 h 257"/>
              <a:gd name="T38" fmla="*/ 60483870 w 161"/>
              <a:gd name="T39" fmla="*/ 161289775 h 257"/>
              <a:gd name="T40" fmla="*/ 60483870 w 161"/>
              <a:gd name="T41" fmla="*/ 201612207 h 257"/>
              <a:gd name="T42" fmla="*/ 40322576 w 161"/>
              <a:gd name="T43" fmla="*/ 322579551 h 257"/>
              <a:gd name="T44" fmla="*/ 0 w 161"/>
              <a:gd name="T45" fmla="*/ 383063198 h 257"/>
              <a:gd name="T46" fmla="*/ 0 w 161"/>
              <a:gd name="T47" fmla="*/ 403224414 h 257"/>
              <a:gd name="T48" fmla="*/ 0 w 161"/>
              <a:gd name="T49" fmla="*/ 443546944 h 257"/>
              <a:gd name="T50" fmla="*/ 40322576 w 161"/>
              <a:gd name="T51" fmla="*/ 463708160 h 257"/>
              <a:gd name="T52" fmla="*/ 80645152 w 161"/>
              <a:gd name="T53" fmla="*/ 463708160 h 257"/>
              <a:gd name="T54" fmla="*/ 120967740 w 161"/>
              <a:gd name="T55" fmla="*/ 483869376 h 257"/>
              <a:gd name="T56" fmla="*/ 141129022 w 161"/>
              <a:gd name="T57" fmla="*/ 524191807 h 257"/>
              <a:gd name="T58" fmla="*/ 181451586 w 161"/>
              <a:gd name="T59" fmla="*/ 544353023 h 257"/>
              <a:gd name="T60" fmla="*/ 201612868 w 161"/>
              <a:gd name="T61" fmla="*/ 564512651 h 257"/>
              <a:gd name="T62" fmla="*/ 221774199 w 161"/>
              <a:gd name="T63" fmla="*/ 564512651 h 257"/>
              <a:gd name="T64" fmla="*/ 262096763 w 161"/>
              <a:gd name="T65" fmla="*/ 584673867 h 257"/>
              <a:gd name="T66" fmla="*/ 262096763 w 161"/>
              <a:gd name="T67" fmla="*/ 645159101 h 257"/>
              <a:gd name="T68" fmla="*/ 302419326 w 161"/>
              <a:gd name="T69" fmla="*/ 524191807 h 257"/>
              <a:gd name="T70" fmla="*/ 282258044 w 161"/>
              <a:gd name="T71" fmla="*/ 504030591 h 257"/>
              <a:gd name="T72" fmla="*/ 302419326 w 161"/>
              <a:gd name="T73" fmla="*/ 483869376 h 257"/>
              <a:gd name="T74" fmla="*/ 282258044 w 161"/>
              <a:gd name="T75" fmla="*/ 463708160 h 257"/>
              <a:gd name="T76" fmla="*/ 342741890 w 161"/>
              <a:gd name="T77" fmla="*/ 463708160 h 257"/>
              <a:gd name="T78" fmla="*/ 362903172 w 161"/>
              <a:gd name="T79" fmla="*/ 443546944 h 257"/>
              <a:gd name="T80" fmla="*/ 383064453 w 161"/>
              <a:gd name="T81" fmla="*/ 443546944 h 25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61"/>
              <a:gd name="T124" fmla="*/ 0 h 257"/>
              <a:gd name="T125" fmla="*/ 161 w 161"/>
              <a:gd name="T126" fmla="*/ 257 h 25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61" h="257">
                <a:moveTo>
                  <a:pt x="152" y="176"/>
                </a:moveTo>
                <a:lnTo>
                  <a:pt x="152" y="168"/>
                </a:lnTo>
                <a:lnTo>
                  <a:pt x="152" y="160"/>
                </a:lnTo>
                <a:lnTo>
                  <a:pt x="144" y="160"/>
                </a:lnTo>
                <a:lnTo>
                  <a:pt x="152" y="152"/>
                </a:lnTo>
                <a:lnTo>
                  <a:pt x="160" y="144"/>
                </a:lnTo>
                <a:lnTo>
                  <a:pt x="144" y="136"/>
                </a:lnTo>
                <a:lnTo>
                  <a:pt x="136" y="128"/>
                </a:lnTo>
                <a:lnTo>
                  <a:pt x="128" y="120"/>
                </a:lnTo>
                <a:lnTo>
                  <a:pt x="136" y="112"/>
                </a:lnTo>
                <a:lnTo>
                  <a:pt x="136" y="104"/>
                </a:lnTo>
                <a:lnTo>
                  <a:pt x="128" y="104"/>
                </a:lnTo>
                <a:lnTo>
                  <a:pt x="120" y="104"/>
                </a:lnTo>
                <a:lnTo>
                  <a:pt x="112" y="88"/>
                </a:lnTo>
                <a:lnTo>
                  <a:pt x="104" y="88"/>
                </a:lnTo>
                <a:lnTo>
                  <a:pt x="96" y="88"/>
                </a:lnTo>
                <a:lnTo>
                  <a:pt x="80" y="88"/>
                </a:lnTo>
                <a:lnTo>
                  <a:pt x="80" y="80"/>
                </a:lnTo>
                <a:lnTo>
                  <a:pt x="80" y="72"/>
                </a:lnTo>
                <a:lnTo>
                  <a:pt x="80" y="64"/>
                </a:lnTo>
                <a:lnTo>
                  <a:pt x="72" y="56"/>
                </a:lnTo>
                <a:lnTo>
                  <a:pt x="64" y="48"/>
                </a:lnTo>
                <a:lnTo>
                  <a:pt x="72" y="40"/>
                </a:lnTo>
                <a:lnTo>
                  <a:pt x="72" y="32"/>
                </a:lnTo>
                <a:lnTo>
                  <a:pt x="80" y="16"/>
                </a:lnTo>
                <a:lnTo>
                  <a:pt x="88" y="8"/>
                </a:lnTo>
                <a:lnTo>
                  <a:pt x="96" y="8"/>
                </a:lnTo>
                <a:lnTo>
                  <a:pt x="88" y="0"/>
                </a:lnTo>
                <a:lnTo>
                  <a:pt x="80" y="8"/>
                </a:lnTo>
                <a:lnTo>
                  <a:pt x="72" y="24"/>
                </a:lnTo>
                <a:lnTo>
                  <a:pt x="56" y="16"/>
                </a:lnTo>
                <a:lnTo>
                  <a:pt x="56" y="24"/>
                </a:lnTo>
                <a:lnTo>
                  <a:pt x="48" y="24"/>
                </a:lnTo>
                <a:lnTo>
                  <a:pt x="48" y="40"/>
                </a:lnTo>
                <a:lnTo>
                  <a:pt x="40" y="40"/>
                </a:lnTo>
                <a:lnTo>
                  <a:pt x="40" y="48"/>
                </a:lnTo>
                <a:lnTo>
                  <a:pt x="32" y="48"/>
                </a:lnTo>
                <a:lnTo>
                  <a:pt x="32" y="56"/>
                </a:lnTo>
                <a:lnTo>
                  <a:pt x="32" y="64"/>
                </a:lnTo>
                <a:lnTo>
                  <a:pt x="24" y="64"/>
                </a:lnTo>
                <a:lnTo>
                  <a:pt x="24" y="72"/>
                </a:lnTo>
                <a:lnTo>
                  <a:pt x="24" y="80"/>
                </a:lnTo>
                <a:lnTo>
                  <a:pt x="24" y="96"/>
                </a:lnTo>
                <a:lnTo>
                  <a:pt x="16" y="128"/>
                </a:lnTo>
                <a:lnTo>
                  <a:pt x="24" y="136"/>
                </a:lnTo>
                <a:lnTo>
                  <a:pt x="0" y="152"/>
                </a:lnTo>
                <a:lnTo>
                  <a:pt x="8" y="160"/>
                </a:lnTo>
                <a:lnTo>
                  <a:pt x="0" y="160"/>
                </a:lnTo>
                <a:lnTo>
                  <a:pt x="0" y="168"/>
                </a:lnTo>
                <a:lnTo>
                  <a:pt x="0" y="176"/>
                </a:lnTo>
                <a:lnTo>
                  <a:pt x="8" y="176"/>
                </a:lnTo>
                <a:lnTo>
                  <a:pt x="16" y="184"/>
                </a:lnTo>
                <a:lnTo>
                  <a:pt x="32" y="192"/>
                </a:lnTo>
                <a:lnTo>
                  <a:pt x="32" y="184"/>
                </a:lnTo>
                <a:lnTo>
                  <a:pt x="40" y="192"/>
                </a:lnTo>
                <a:lnTo>
                  <a:pt x="48" y="192"/>
                </a:lnTo>
                <a:lnTo>
                  <a:pt x="48" y="200"/>
                </a:lnTo>
                <a:lnTo>
                  <a:pt x="56" y="208"/>
                </a:lnTo>
                <a:lnTo>
                  <a:pt x="64" y="216"/>
                </a:lnTo>
                <a:lnTo>
                  <a:pt x="72" y="216"/>
                </a:lnTo>
                <a:lnTo>
                  <a:pt x="72" y="224"/>
                </a:lnTo>
                <a:lnTo>
                  <a:pt x="80" y="224"/>
                </a:lnTo>
                <a:lnTo>
                  <a:pt x="80" y="216"/>
                </a:lnTo>
                <a:lnTo>
                  <a:pt x="88" y="224"/>
                </a:lnTo>
                <a:lnTo>
                  <a:pt x="104" y="224"/>
                </a:lnTo>
                <a:lnTo>
                  <a:pt x="104" y="232"/>
                </a:lnTo>
                <a:lnTo>
                  <a:pt x="96" y="256"/>
                </a:lnTo>
                <a:lnTo>
                  <a:pt x="104" y="256"/>
                </a:lnTo>
                <a:lnTo>
                  <a:pt x="120" y="216"/>
                </a:lnTo>
                <a:lnTo>
                  <a:pt x="120" y="208"/>
                </a:lnTo>
                <a:lnTo>
                  <a:pt x="112" y="208"/>
                </a:lnTo>
                <a:lnTo>
                  <a:pt x="112" y="200"/>
                </a:lnTo>
                <a:lnTo>
                  <a:pt x="120" y="200"/>
                </a:lnTo>
                <a:lnTo>
                  <a:pt x="120" y="192"/>
                </a:lnTo>
                <a:lnTo>
                  <a:pt x="112" y="192"/>
                </a:lnTo>
                <a:lnTo>
                  <a:pt x="112" y="184"/>
                </a:lnTo>
                <a:lnTo>
                  <a:pt x="120" y="184"/>
                </a:lnTo>
                <a:lnTo>
                  <a:pt x="136" y="184"/>
                </a:lnTo>
                <a:lnTo>
                  <a:pt x="136" y="176"/>
                </a:lnTo>
                <a:lnTo>
                  <a:pt x="144" y="176"/>
                </a:lnTo>
                <a:lnTo>
                  <a:pt x="144" y="168"/>
                </a:lnTo>
                <a:lnTo>
                  <a:pt x="152" y="176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96" name="Freeform 600"/>
          <p:cNvSpPr>
            <a:spLocks/>
          </p:cNvSpPr>
          <p:nvPr/>
        </p:nvSpPr>
        <p:spPr bwMode="auto">
          <a:xfrm>
            <a:off x="2844800" y="5135563"/>
            <a:ext cx="14288" cy="52387"/>
          </a:xfrm>
          <a:custGeom>
            <a:avLst/>
            <a:gdLst>
              <a:gd name="T0" fmla="*/ 0 w 9"/>
              <a:gd name="T1" fmla="*/ 0 h 33"/>
              <a:gd name="T2" fmla="*/ 0 w 9"/>
              <a:gd name="T3" fmla="*/ 80644218 h 33"/>
              <a:gd name="T4" fmla="*/ 20161953 w 9"/>
              <a:gd name="T5" fmla="*/ 80644218 h 33"/>
              <a:gd name="T6" fmla="*/ 20161953 w 9"/>
              <a:gd name="T7" fmla="*/ 60483170 h 33"/>
              <a:gd name="T8" fmla="*/ 20161953 w 9"/>
              <a:gd name="T9" fmla="*/ 40322109 h 33"/>
              <a:gd name="T10" fmla="*/ 20161953 w 9"/>
              <a:gd name="T11" fmla="*/ 0 h 33"/>
              <a:gd name="T12" fmla="*/ 0 w 9"/>
              <a:gd name="T13" fmla="*/ 0 h 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"/>
              <a:gd name="T22" fmla="*/ 0 h 33"/>
              <a:gd name="T23" fmla="*/ 9 w 9"/>
              <a:gd name="T24" fmla="*/ 33 h 3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" h="33">
                <a:moveTo>
                  <a:pt x="0" y="0"/>
                </a:moveTo>
                <a:lnTo>
                  <a:pt x="0" y="32"/>
                </a:lnTo>
                <a:lnTo>
                  <a:pt x="8" y="32"/>
                </a:lnTo>
                <a:lnTo>
                  <a:pt x="8" y="24"/>
                </a:lnTo>
                <a:lnTo>
                  <a:pt x="8" y="16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97" name="Freeform 601"/>
          <p:cNvSpPr>
            <a:spLocks/>
          </p:cNvSpPr>
          <p:nvPr/>
        </p:nvSpPr>
        <p:spPr bwMode="auto">
          <a:xfrm>
            <a:off x="2844800" y="5211763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98" name="Freeform 602"/>
          <p:cNvSpPr>
            <a:spLocks/>
          </p:cNvSpPr>
          <p:nvPr/>
        </p:nvSpPr>
        <p:spPr bwMode="auto">
          <a:xfrm>
            <a:off x="2832100" y="5224463"/>
            <a:ext cx="26988" cy="39687"/>
          </a:xfrm>
          <a:custGeom>
            <a:avLst/>
            <a:gdLst>
              <a:gd name="T0" fmla="*/ 20161621 w 17"/>
              <a:gd name="T1" fmla="*/ 0 h 25"/>
              <a:gd name="T2" fmla="*/ 20161621 w 17"/>
              <a:gd name="T3" fmla="*/ 40321992 h 25"/>
              <a:gd name="T4" fmla="*/ 0 w 17"/>
              <a:gd name="T5" fmla="*/ 60482994 h 25"/>
              <a:gd name="T6" fmla="*/ 20161621 w 17"/>
              <a:gd name="T7" fmla="*/ 40321992 h 25"/>
              <a:gd name="T8" fmla="*/ 20161621 w 17"/>
              <a:gd name="T9" fmla="*/ 20160996 h 25"/>
              <a:gd name="T10" fmla="*/ 40323241 w 17"/>
              <a:gd name="T11" fmla="*/ 20160996 h 25"/>
              <a:gd name="T12" fmla="*/ 20161621 w 17"/>
              <a:gd name="T13" fmla="*/ 0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"/>
              <a:gd name="T22" fmla="*/ 0 h 25"/>
              <a:gd name="T23" fmla="*/ 17 w 17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" h="25">
                <a:moveTo>
                  <a:pt x="8" y="0"/>
                </a:moveTo>
                <a:lnTo>
                  <a:pt x="8" y="16"/>
                </a:lnTo>
                <a:lnTo>
                  <a:pt x="0" y="24"/>
                </a:lnTo>
                <a:lnTo>
                  <a:pt x="8" y="16"/>
                </a:lnTo>
                <a:lnTo>
                  <a:pt x="8" y="8"/>
                </a:lnTo>
                <a:lnTo>
                  <a:pt x="16" y="8"/>
                </a:lnTo>
                <a:lnTo>
                  <a:pt x="8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99" name="Freeform 603"/>
          <p:cNvSpPr>
            <a:spLocks/>
          </p:cNvSpPr>
          <p:nvPr/>
        </p:nvSpPr>
        <p:spPr bwMode="auto">
          <a:xfrm>
            <a:off x="2806700" y="4487863"/>
            <a:ext cx="204788" cy="1055687"/>
          </a:xfrm>
          <a:custGeom>
            <a:avLst/>
            <a:gdLst>
              <a:gd name="T0" fmla="*/ 181451657 w 129"/>
              <a:gd name="T1" fmla="*/ 0 h 665"/>
              <a:gd name="T2" fmla="*/ 221774286 w 129"/>
              <a:gd name="T3" fmla="*/ 80644957 h 665"/>
              <a:gd name="T4" fmla="*/ 241935575 w 129"/>
              <a:gd name="T5" fmla="*/ 161289914 h 665"/>
              <a:gd name="T6" fmla="*/ 262096865 w 129"/>
              <a:gd name="T7" fmla="*/ 221773663 h 665"/>
              <a:gd name="T8" fmla="*/ 241935575 w 129"/>
              <a:gd name="T9" fmla="*/ 302418595 h 665"/>
              <a:gd name="T10" fmla="*/ 241935575 w 129"/>
              <a:gd name="T11" fmla="*/ 383063527 h 665"/>
              <a:gd name="T12" fmla="*/ 201612946 w 129"/>
              <a:gd name="T13" fmla="*/ 463708559 h 665"/>
              <a:gd name="T14" fmla="*/ 181451657 w 129"/>
              <a:gd name="T15" fmla="*/ 564514724 h 665"/>
              <a:gd name="T16" fmla="*/ 181451657 w 129"/>
              <a:gd name="T17" fmla="*/ 665320889 h 665"/>
              <a:gd name="T18" fmla="*/ 161290367 w 129"/>
              <a:gd name="T19" fmla="*/ 766127054 h 665"/>
              <a:gd name="T20" fmla="*/ 141129077 w 129"/>
              <a:gd name="T21" fmla="*/ 846772185 h 665"/>
              <a:gd name="T22" fmla="*/ 120967788 w 129"/>
              <a:gd name="T23" fmla="*/ 927417117 h 665"/>
              <a:gd name="T24" fmla="*/ 120967788 w 129"/>
              <a:gd name="T25" fmla="*/ 1008062049 h 665"/>
              <a:gd name="T26" fmla="*/ 120967788 w 129"/>
              <a:gd name="T27" fmla="*/ 1088706982 h 665"/>
              <a:gd name="T28" fmla="*/ 141129077 w 129"/>
              <a:gd name="T29" fmla="*/ 1149190681 h 665"/>
              <a:gd name="T30" fmla="*/ 120967788 w 129"/>
              <a:gd name="T31" fmla="*/ 1209674380 h 665"/>
              <a:gd name="T32" fmla="*/ 120967788 w 129"/>
              <a:gd name="T33" fmla="*/ 1290319312 h 665"/>
              <a:gd name="T34" fmla="*/ 100806473 w 129"/>
              <a:gd name="T35" fmla="*/ 1330641778 h 665"/>
              <a:gd name="T36" fmla="*/ 80645184 w 129"/>
              <a:gd name="T37" fmla="*/ 1411286710 h 665"/>
              <a:gd name="T38" fmla="*/ 100806473 w 129"/>
              <a:gd name="T39" fmla="*/ 1451609176 h 665"/>
              <a:gd name="T40" fmla="*/ 161290367 w 129"/>
              <a:gd name="T41" fmla="*/ 1512092876 h 665"/>
              <a:gd name="T42" fmla="*/ 201612946 w 129"/>
              <a:gd name="T43" fmla="*/ 1532254109 h 665"/>
              <a:gd name="T44" fmla="*/ 241935575 w 129"/>
              <a:gd name="T45" fmla="*/ 1633060274 h 665"/>
              <a:gd name="T46" fmla="*/ 262096865 w 129"/>
              <a:gd name="T47" fmla="*/ 1653221507 h 665"/>
              <a:gd name="T48" fmla="*/ 221774286 w 129"/>
              <a:gd name="T49" fmla="*/ 1653221507 h 665"/>
              <a:gd name="T50" fmla="*/ 201612946 w 129"/>
              <a:gd name="T51" fmla="*/ 1653221507 h 665"/>
              <a:gd name="T52" fmla="*/ 181451657 w 129"/>
              <a:gd name="T53" fmla="*/ 1653221507 h 665"/>
              <a:gd name="T54" fmla="*/ 120967788 w 129"/>
              <a:gd name="T55" fmla="*/ 1633060274 h 665"/>
              <a:gd name="T56" fmla="*/ 141129077 w 129"/>
              <a:gd name="T57" fmla="*/ 1612899041 h 665"/>
              <a:gd name="T58" fmla="*/ 141129077 w 129"/>
              <a:gd name="T59" fmla="*/ 1612899041 h 665"/>
              <a:gd name="T60" fmla="*/ 120967788 w 129"/>
              <a:gd name="T61" fmla="*/ 1572576575 h 665"/>
              <a:gd name="T62" fmla="*/ 100806473 w 129"/>
              <a:gd name="T63" fmla="*/ 1612899041 h 665"/>
              <a:gd name="T64" fmla="*/ 80645184 w 129"/>
              <a:gd name="T65" fmla="*/ 1532254109 h 665"/>
              <a:gd name="T66" fmla="*/ 80645184 w 129"/>
              <a:gd name="T67" fmla="*/ 1512092876 h 665"/>
              <a:gd name="T68" fmla="*/ 80645184 w 129"/>
              <a:gd name="T69" fmla="*/ 1491931643 h 665"/>
              <a:gd name="T70" fmla="*/ 60483894 w 129"/>
              <a:gd name="T71" fmla="*/ 1512092876 h 665"/>
              <a:gd name="T72" fmla="*/ 80645184 w 129"/>
              <a:gd name="T73" fmla="*/ 1552415342 h 665"/>
              <a:gd name="T74" fmla="*/ 40322592 w 129"/>
              <a:gd name="T75" fmla="*/ 1491931643 h 665"/>
              <a:gd name="T76" fmla="*/ 60483894 w 129"/>
              <a:gd name="T77" fmla="*/ 1491931643 h 665"/>
              <a:gd name="T78" fmla="*/ 60483894 w 129"/>
              <a:gd name="T79" fmla="*/ 1451609176 h 665"/>
              <a:gd name="T80" fmla="*/ 40322592 w 129"/>
              <a:gd name="T81" fmla="*/ 1491931643 h 665"/>
              <a:gd name="T82" fmla="*/ 40322592 w 129"/>
              <a:gd name="T83" fmla="*/ 1451609176 h 665"/>
              <a:gd name="T84" fmla="*/ 60483894 w 129"/>
              <a:gd name="T85" fmla="*/ 1431447943 h 665"/>
              <a:gd name="T86" fmla="*/ 20161296 w 129"/>
              <a:gd name="T87" fmla="*/ 1411286710 h 665"/>
              <a:gd name="T88" fmla="*/ 20161296 w 129"/>
              <a:gd name="T89" fmla="*/ 1330641778 h 665"/>
              <a:gd name="T90" fmla="*/ 60483894 w 129"/>
              <a:gd name="T91" fmla="*/ 1391125477 h 665"/>
              <a:gd name="T92" fmla="*/ 60483894 w 129"/>
              <a:gd name="T93" fmla="*/ 1310480545 h 665"/>
              <a:gd name="T94" fmla="*/ 40322592 w 129"/>
              <a:gd name="T95" fmla="*/ 1270158079 h 665"/>
              <a:gd name="T96" fmla="*/ 20161296 w 129"/>
              <a:gd name="T97" fmla="*/ 1229835613 h 665"/>
              <a:gd name="T98" fmla="*/ 40322592 w 129"/>
              <a:gd name="T99" fmla="*/ 1249996846 h 665"/>
              <a:gd name="T100" fmla="*/ 80645184 w 129"/>
              <a:gd name="T101" fmla="*/ 1249996846 h 665"/>
              <a:gd name="T102" fmla="*/ 80645184 w 129"/>
              <a:gd name="T103" fmla="*/ 1088706982 h 665"/>
              <a:gd name="T104" fmla="*/ 60483894 w 129"/>
              <a:gd name="T105" fmla="*/ 1008062049 h 665"/>
              <a:gd name="T106" fmla="*/ 80645184 w 129"/>
              <a:gd name="T107" fmla="*/ 846772185 h 665"/>
              <a:gd name="T108" fmla="*/ 120967788 w 129"/>
              <a:gd name="T109" fmla="*/ 705643355 h 665"/>
              <a:gd name="T110" fmla="*/ 141129077 w 129"/>
              <a:gd name="T111" fmla="*/ 645159656 h 665"/>
              <a:gd name="T112" fmla="*/ 141129077 w 129"/>
              <a:gd name="T113" fmla="*/ 504031025 h 665"/>
              <a:gd name="T114" fmla="*/ 161290367 w 129"/>
              <a:gd name="T115" fmla="*/ 342741061 h 665"/>
              <a:gd name="T116" fmla="*/ 161290367 w 129"/>
              <a:gd name="T117" fmla="*/ 241934896 h 665"/>
              <a:gd name="T118" fmla="*/ 161290367 w 129"/>
              <a:gd name="T119" fmla="*/ 40322479 h 66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9"/>
              <a:gd name="T181" fmla="*/ 0 h 665"/>
              <a:gd name="T182" fmla="*/ 129 w 129"/>
              <a:gd name="T183" fmla="*/ 665 h 66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9" h="665">
                <a:moveTo>
                  <a:pt x="64" y="16"/>
                </a:moveTo>
                <a:lnTo>
                  <a:pt x="64" y="8"/>
                </a:lnTo>
                <a:lnTo>
                  <a:pt x="72" y="0"/>
                </a:lnTo>
                <a:lnTo>
                  <a:pt x="72" y="8"/>
                </a:lnTo>
                <a:lnTo>
                  <a:pt x="80" y="24"/>
                </a:lnTo>
                <a:lnTo>
                  <a:pt x="88" y="32"/>
                </a:lnTo>
                <a:lnTo>
                  <a:pt x="88" y="40"/>
                </a:lnTo>
                <a:lnTo>
                  <a:pt x="96" y="56"/>
                </a:lnTo>
                <a:lnTo>
                  <a:pt x="96" y="64"/>
                </a:lnTo>
                <a:lnTo>
                  <a:pt x="96" y="80"/>
                </a:lnTo>
                <a:lnTo>
                  <a:pt x="104" y="80"/>
                </a:lnTo>
                <a:lnTo>
                  <a:pt x="104" y="88"/>
                </a:lnTo>
                <a:lnTo>
                  <a:pt x="112" y="104"/>
                </a:lnTo>
                <a:lnTo>
                  <a:pt x="104" y="112"/>
                </a:lnTo>
                <a:lnTo>
                  <a:pt x="96" y="120"/>
                </a:lnTo>
                <a:lnTo>
                  <a:pt x="96" y="136"/>
                </a:lnTo>
                <a:lnTo>
                  <a:pt x="96" y="144"/>
                </a:lnTo>
                <a:lnTo>
                  <a:pt x="96" y="152"/>
                </a:lnTo>
                <a:lnTo>
                  <a:pt x="88" y="160"/>
                </a:lnTo>
                <a:lnTo>
                  <a:pt x="88" y="176"/>
                </a:lnTo>
                <a:lnTo>
                  <a:pt x="80" y="184"/>
                </a:lnTo>
                <a:lnTo>
                  <a:pt x="80" y="200"/>
                </a:lnTo>
                <a:lnTo>
                  <a:pt x="80" y="216"/>
                </a:lnTo>
                <a:lnTo>
                  <a:pt x="72" y="224"/>
                </a:lnTo>
                <a:lnTo>
                  <a:pt x="72" y="240"/>
                </a:lnTo>
                <a:lnTo>
                  <a:pt x="72" y="256"/>
                </a:lnTo>
                <a:lnTo>
                  <a:pt x="72" y="264"/>
                </a:lnTo>
                <a:lnTo>
                  <a:pt x="72" y="272"/>
                </a:lnTo>
                <a:lnTo>
                  <a:pt x="64" y="296"/>
                </a:lnTo>
                <a:lnTo>
                  <a:pt x="64" y="304"/>
                </a:lnTo>
                <a:lnTo>
                  <a:pt x="64" y="312"/>
                </a:lnTo>
                <a:lnTo>
                  <a:pt x="56" y="320"/>
                </a:lnTo>
                <a:lnTo>
                  <a:pt x="56" y="336"/>
                </a:lnTo>
                <a:lnTo>
                  <a:pt x="56" y="344"/>
                </a:lnTo>
                <a:lnTo>
                  <a:pt x="56" y="352"/>
                </a:lnTo>
                <a:lnTo>
                  <a:pt x="48" y="368"/>
                </a:lnTo>
                <a:lnTo>
                  <a:pt x="48" y="376"/>
                </a:lnTo>
                <a:lnTo>
                  <a:pt x="48" y="392"/>
                </a:lnTo>
                <a:lnTo>
                  <a:pt x="48" y="400"/>
                </a:lnTo>
                <a:lnTo>
                  <a:pt x="48" y="408"/>
                </a:lnTo>
                <a:lnTo>
                  <a:pt x="48" y="416"/>
                </a:lnTo>
                <a:lnTo>
                  <a:pt x="48" y="432"/>
                </a:lnTo>
                <a:lnTo>
                  <a:pt x="48" y="440"/>
                </a:lnTo>
                <a:lnTo>
                  <a:pt x="48" y="448"/>
                </a:lnTo>
                <a:lnTo>
                  <a:pt x="56" y="456"/>
                </a:lnTo>
                <a:lnTo>
                  <a:pt x="48" y="464"/>
                </a:lnTo>
                <a:lnTo>
                  <a:pt x="48" y="472"/>
                </a:lnTo>
                <a:lnTo>
                  <a:pt x="48" y="480"/>
                </a:lnTo>
                <a:lnTo>
                  <a:pt x="48" y="488"/>
                </a:lnTo>
                <a:lnTo>
                  <a:pt x="48" y="504"/>
                </a:lnTo>
                <a:lnTo>
                  <a:pt x="48" y="512"/>
                </a:lnTo>
                <a:lnTo>
                  <a:pt x="40" y="512"/>
                </a:lnTo>
                <a:lnTo>
                  <a:pt x="40" y="520"/>
                </a:lnTo>
                <a:lnTo>
                  <a:pt x="40" y="528"/>
                </a:lnTo>
                <a:lnTo>
                  <a:pt x="32" y="536"/>
                </a:lnTo>
                <a:lnTo>
                  <a:pt x="32" y="552"/>
                </a:lnTo>
                <a:lnTo>
                  <a:pt x="32" y="560"/>
                </a:lnTo>
                <a:lnTo>
                  <a:pt x="32" y="568"/>
                </a:lnTo>
                <a:lnTo>
                  <a:pt x="40" y="568"/>
                </a:lnTo>
                <a:lnTo>
                  <a:pt x="40" y="576"/>
                </a:lnTo>
                <a:lnTo>
                  <a:pt x="40" y="584"/>
                </a:lnTo>
                <a:lnTo>
                  <a:pt x="48" y="600"/>
                </a:lnTo>
                <a:lnTo>
                  <a:pt x="64" y="600"/>
                </a:lnTo>
                <a:lnTo>
                  <a:pt x="88" y="600"/>
                </a:lnTo>
                <a:lnTo>
                  <a:pt x="80" y="600"/>
                </a:lnTo>
                <a:lnTo>
                  <a:pt x="80" y="608"/>
                </a:lnTo>
                <a:lnTo>
                  <a:pt x="88" y="608"/>
                </a:lnTo>
                <a:lnTo>
                  <a:pt x="88" y="648"/>
                </a:lnTo>
                <a:lnTo>
                  <a:pt x="96" y="648"/>
                </a:lnTo>
                <a:lnTo>
                  <a:pt x="128" y="648"/>
                </a:lnTo>
                <a:lnTo>
                  <a:pt x="128" y="656"/>
                </a:lnTo>
                <a:lnTo>
                  <a:pt x="104" y="656"/>
                </a:lnTo>
                <a:lnTo>
                  <a:pt x="104" y="664"/>
                </a:lnTo>
                <a:lnTo>
                  <a:pt x="96" y="664"/>
                </a:lnTo>
                <a:lnTo>
                  <a:pt x="88" y="656"/>
                </a:lnTo>
                <a:lnTo>
                  <a:pt x="80" y="656"/>
                </a:lnTo>
                <a:lnTo>
                  <a:pt x="88" y="656"/>
                </a:lnTo>
                <a:lnTo>
                  <a:pt x="80" y="656"/>
                </a:lnTo>
                <a:lnTo>
                  <a:pt x="80" y="664"/>
                </a:lnTo>
                <a:lnTo>
                  <a:pt x="72" y="664"/>
                </a:lnTo>
                <a:lnTo>
                  <a:pt x="72" y="656"/>
                </a:lnTo>
                <a:lnTo>
                  <a:pt x="56" y="656"/>
                </a:lnTo>
                <a:lnTo>
                  <a:pt x="56" y="648"/>
                </a:lnTo>
                <a:lnTo>
                  <a:pt x="48" y="648"/>
                </a:lnTo>
                <a:lnTo>
                  <a:pt x="56" y="640"/>
                </a:lnTo>
                <a:lnTo>
                  <a:pt x="64" y="640"/>
                </a:lnTo>
                <a:lnTo>
                  <a:pt x="56" y="640"/>
                </a:lnTo>
                <a:lnTo>
                  <a:pt x="48" y="640"/>
                </a:lnTo>
                <a:lnTo>
                  <a:pt x="48" y="632"/>
                </a:lnTo>
                <a:lnTo>
                  <a:pt x="56" y="640"/>
                </a:lnTo>
                <a:lnTo>
                  <a:pt x="56" y="632"/>
                </a:lnTo>
                <a:lnTo>
                  <a:pt x="48" y="632"/>
                </a:lnTo>
                <a:lnTo>
                  <a:pt x="48" y="624"/>
                </a:lnTo>
                <a:lnTo>
                  <a:pt x="40" y="624"/>
                </a:lnTo>
                <a:lnTo>
                  <a:pt x="40" y="632"/>
                </a:lnTo>
                <a:lnTo>
                  <a:pt x="40" y="640"/>
                </a:lnTo>
                <a:lnTo>
                  <a:pt x="32" y="632"/>
                </a:lnTo>
                <a:lnTo>
                  <a:pt x="32" y="616"/>
                </a:lnTo>
                <a:lnTo>
                  <a:pt x="32" y="608"/>
                </a:lnTo>
                <a:lnTo>
                  <a:pt x="32" y="600"/>
                </a:lnTo>
                <a:lnTo>
                  <a:pt x="32" y="608"/>
                </a:lnTo>
                <a:lnTo>
                  <a:pt x="32" y="600"/>
                </a:lnTo>
                <a:lnTo>
                  <a:pt x="40" y="600"/>
                </a:lnTo>
                <a:lnTo>
                  <a:pt x="40" y="592"/>
                </a:lnTo>
                <a:lnTo>
                  <a:pt x="32" y="592"/>
                </a:lnTo>
                <a:lnTo>
                  <a:pt x="32" y="600"/>
                </a:lnTo>
                <a:lnTo>
                  <a:pt x="32" y="592"/>
                </a:lnTo>
                <a:lnTo>
                  <a:pt x="24" y="600"/>
                </a:lnTo>
                <a:lnTo>
                  <a:pt x="24" y="608"/>
                </a:lnTo>
                <a:lnTo>
                  <a:pt x="16" y="616"/>
                </a:lnTo>
                <a:lnTo>
                  <a:pt x="32" y="616"/>
                </a:lnTo>
                <a:lnTo>
                  <a:pt x="24" y="616"/>
                </a:lnTo>
                <a:lnTo>
                  <a:pt x="8" y="592"/>
                </a:lnTo>
                <a:lnTo>
                  <a:pt x="16" y="592"/>
                </a:lnTo>
                <a:lnTo>
                  <a:pt x="16" y="600"/>
                </a:lnTo>
                <a:lnTo>
                  <a:pt x="16" y="592"/>
                </a:lnTo>
                <a:lnTo>
                  <a:pt x="24" y="592"/>
                </a:lnTo>
                <a:lnTo>
                  <a:pt x="24" y="584"/>
                </a:lnTo>
                <a:lnTo>
                  <a:pt x="32" y="576"/>
                </a:lnTo>
                <a:lnTo>
                  <a:pt x="24" y="576"/>
                </a:lnTo>
                <a:lnTo>
                  <a:pt x="24" y="584"/>
                </a:lnTo>
                <a:lnTo>
                  <a:pt x="16" y="584"/>
                </a:lnTo>
                <a:lnTo>
                  <a:pt x="16" y="592"/>
                </a:lnTo>
                <a:lnTo>
                  <a:pt x="8" y="592"/>
                </a:lnTo>
                <a:lnTo>
                  <a:pt x="8" y="576"/>
                </a:lnTo>
                <a:lnTo>
                  <a:pt x="16" y="576"/>
                </a:lnTo>
                <a:lnTo>
                  <a:pt x="16" y="568"/>
                </a:lnTo>
                <a:lnTo>
                  <a:pt x="24" y="576"/>
                </a:lnTo>
                <a:lnTo>
                  <a:pt x="24" y="568"/>
                </a:lnTo>
                <a:lnTo>
                  <a:pt x="16" y="568"/>
                </a:lnTo>
                <a:lnTo>
                  <a:pt x="16" y="560"/>
                </a:lnTo>
                <a:lnTo>
                  <a:pt x="8" y="560"/>
                </a:lnTo>
                <a:lnTo>
                  <a:pt x="0" y="552"/>
                </a:lnTo>
                <a:lnTo>
                  <a:pt x="8" y="544"/>
                </a:lnTo>
                <a:lnTo>
                  <a:pt x="8" y="528"/>
                </a:lnTo>
                <a:lnTo>
                  <a:pt x="16" y="528"/>
                </a:lnTo>
                <a:lnTo>
                  <a:pt x="16" y="560"/>
                </a:lnTo>
                <a:lnTo>
                  <a:pt x="24" y="552"/>
                </a:lnTo>
                <a:lnTo>
                  <a:pt x="24" y="544"/>
                </a:lnTo>
                <a:lnTo>
                  <a:pt x="24" y="552"/>
                </a:lnTo>
                <a:lnTo>
                  <a:pt x="24" y="520"/>
                </a:lnTo>
                <a:lnTo>
                  <a:pt x="24" y="512"/>
                </a:lnTo>
                <a:lnTo>
                  <a:pt x="24" y="504"/>
                </a:lnTo>
                <a:lnTo>
                  <a:pt x="16" y="504"/>
                </a:lnTo>
                <a:lnTo>
                  <a:pt x="8" y="504"/>
                </a:lnTo>
                <a:lnTo>
                  <a:pt x="8" y="496"/>
                </a:lnTo>
                <a:lnTo>
                  <a:pt x="8" y="488"/>
                </a:lnTo>
                <a:lnTo>
                  <a:pt x="16" y="488"/>
                </a:lnTo>
                <a:lnTo>
                  <a:pt x="24" y="488"/>
                </a:lnTo>
                <a:lnTo>
                  <a:pt x="16" y="496"/>
                </a:lnTo>
                <a:lnTo>
                  <a:pt x="24" y="496"/>
                </a:lnTo>
                <a:lnTo>
                  <a:pt x="24" y="488"/>
                </a:lnTo>
                <a:lnTo>
                  <a:pt x="32" y="496"/>
                </a:lnTo>
                <a:lnTo>
                  <a:pt x="32" y="456"/>
                </a:lnTo>
                <a:lnTo>
                  <a:pt x="40" y="448"/>
                </a:lnTo>
                <a:lnTo>
                  <a:pt x="32" y="432"/>
                </a:lnTo>
                <a:lnTo>
                  <a:pt x="40" y="432"/>
                </a:lnTo>
                <a:lnTo>
                  <a:pt x="40" y="408"/>
                </a:lnTo>
                <a:lnTo>
                  <a:pt x="24" y="400"/>
                </a:lnTo>
                <a:lnTo>
                  <a:pt x="32" y="376"/>
                </a:lnTo>
                <a:lnTo>
                  <a:pt x="32" y="352"/>
                </a:lnTo>
                <a:lnTo>
                  <a:pt x="32" y="336"/>
                </a:lnTo>
                <a:lnTo>
                  <a:pt x="24" y="336"/>
                </a:lnTo>
                <a:lnTo>
                  <a:pt x="40" y="304"/>
                </a:lnTo>
                <a:lnTo>
                  <a:pt x="48" y="280"/>
                </a:lnTo>
                <a:lnTo>
                  <a:pt x="48" y="272"/>
                </a:lnTo>
                <a:lnTo>
                  <a:pt x="48" y="264"/>
                </a:lnTo>
                <a:lnTo>
                  <a:pt x="56" y="256"/>
                </a:lnTo>
                <a:lnTo>
                  <a:pt x="56" y="224"/>
                </a:lnTo>
                <a:lnTo>
                  <a:pt x="56" y="208"/>
                </a:lnTo>
                <a:lnTo>
                  <a:pt x="56" y="200"/>
                </a:lnTo>
                <a:lnTo>
                  <a:pt x="56" y="192"/>
                </a:lnTo>
                <a:lnTo>
                  <a:pt x="64" y="144"/>
                </a:lnTo>
                <a:lnTo>
                  <a:pt x="64" y="136"/>
                </a:lnTo>
                <a:lnTo>
                  <a:pt x="64" y="112"/>
                </a:lnTo>
                <a:lnTo>
                  <a:pt x="72" y="104"/>
                </a:lnTo>
                <a:lnTo>
                  <a:pt x="64" y="96"/>
                </a:lnTo>
                <a:lnTo>
                  <a:pt x="72" y="96"/>
                </a:lnTo>
                <a:lnTo>
                  <a:pt x="72" y="24"/>
                </a:lnTo>
                <a:lnTo>
                  <a:pt x="64" y="16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00" name="Freeform 604"/>
          <p:cNvSpPr>
            <a:spLocks/>
          </p:cNvSpPr>
          <p:nvPr/>
        </p:nvSpPr>
        <p:spPr bwMode="auto">
          <a:xfrm>
            <a:off x="2819400" y="53768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01" name="Rectangle 605"/>
          <p:cNvSpPr>
            <a:spLocks noChangeArrowheads="1"/>
          </p:cNvSpPr>
          <p:nvPr/>
        </p:nvSpPr>
        <p:spPr bwMode="auto">
          <a:xfrm>
            <a:off x="2806700" y="5402263"/>
            <a:ext cx="12700" cy="0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702" name="Freeform 606"/>
          <p:cNvSpPr>
            <a:spLocks/>
          </p:cNvSpPr>
          <p:nvPr/>
        </p:nvSpPr>
        <p:spPr bwMode="auto">
          <a:xfrm>
            <a:off x="4800600" y="2570163"/>
            <a:ext cx="141288" cy="128587"/>
          </a:xfrm>
          <a:custGeom>
            <a:avLst/>
            <a:gdLst>
              <a:gd name="T0" fmla="*/ 221774558 w 89"/>
              <a:gd name="T1" fmla="*/ 181450526 h 81"/>
              <a:gd name="T2" fmla="*/ 201613194 w 89"/>
              <a:gd name="T3" fmla="*/ 181450526 h 81"/>
              <a:gd name="T4" fmla="*/ 201613194 w 89"/>
              <a:gd name="T5" fmla="*/ 201611690 h 81"/>
              <a:gd name="T6" fmla="*/ 181451880 w 89"/>
              <a:gd name="T7" fmla="*/ 201611690 h 81"/>
              <a:gd name="T8" fmla="*/ 161290565 w 89"/>
              <a:gd name="T9" fmla="*/ 201611690 h 81"/>
              <a:gd name="T10" fmla="*/ 141129251 w 89"/>
              <a:gd name="T11" fmla="*/ 201611690 h 81"/>
              <a:gd name="T12" fmla="*/ 120967936 w 89"/>
              <a:gd name="T13" fmla="*/ 201611690 h 81"/>
              <a:gd name="T14" fmla="*/ 100806597 w 89"/>
              <a:gd name="T15" fmla="*/ 201611690 h 81"/>
              <a:gd name="T16" fmla="*/ 80645283 w 89"/>
              <a:gd name="T17" fmla="*/ 201611690 h 81"/>
              <a:gd name="T18" fmla="*/ 40322641 w 89"/>
              <a:gd name="T19" fmla="*/ 201611690 h 81"/>
              <a:gd name="T20" fmla="*/ 20161321 w 89"/>
              <a:gd name="T21" fmla="*/ 201611690 h 81"/>
              <a:gd name="T22" fmla="*/ 0 w 89"/>
              <a:gd name="T23" fmla="*/ 201611690 h 81"/>
              <a:gd name="T24" fmla="*/ 0 w 89"/>
              <a:gd name="T25" fmla="*/ 181450526 h 81"/>
              <a:gd name="T26" fmla="*/ 0 w 89"/>
              <a:gd name="T27" fmla="*/ 141128198 h 81"/>
              <a:gd name="T28" fmla="*/ 0 w 89"/>
              <a:gd name="T29" fmla="*/ 120967034 h 81"/>
              <a:gd name="T30" fmla="*/ 20161321 w 89"/>
              <a:gd name="T31" fmla="*/ 120967034 h 81"/>
              <a:gd name="T32" fmla="*/ 20161321 w 89"/>
              <a:gd name="T33" fmla="*/ 100805845 h 81"/>
              <a:gd name="T34" fmla="*/ 40322641 w 89"/>
              <a:gd name="T35" fmla="*/ 100805845 h 81"/>
              <a:gd name="T36" fmla="*/ 40322641 w 89"/>
              <a:gd name="T37" fmla="*/ 80644681 h 81"/>
              <a:gd name="T38" fmla="*/ 60483968 w 89"/>
              <a:gd name="T39" fmla="*/ 60483517 h 81"/>
              <a:gd name="T40" fmla="*/ 60483968 w 89"/>
              <a:gd name="T41" fmla="*/ 40322340 h 81"/>
              <a:gd name="T42" fmla="*/ 80645283 w 89"/>
              <a:gd name="T43" fmla="*/ 20161170 h 81"/>
              <a:gd name="T44" fmla="*/ 100806597 w 89"/>
              <a:gd name="T45" fmla="*/ 20161170 h 81"/>
              <a:gd name="T46" fmla="*/ 100806597 w 89"/>
              <a:gd name="T47" fmla="*/ 0 h 81"/>
              <a:gd name="T48" fmla="*/ 120967936 w 89"/>
              <a:gd name="T49" fmla="*/ 0 h 81"/>
              <a:gd name="T50" fmla="*/ 141129251 w 89"/>
              <a:gd name="T51" fmla="*/ 0 h 81"/>
              <a:gd name="T52" fmla="*/ 161290565 w 89"/>
              <a:gd name="T53" fmla="*/ 0 h 81"/>
              <a:gd name="T54" fmla="*/ 181451880 w 89"/>
              <a:gd name="T55" fmla="*/ 20161170 h 81"/>
              <a:gd name="T56" fmla="*/ 181451880 w 89"/>
              <a:gd name="T57" fmla="*/ 40322340 h 81"/>
              <a:gd name="T58" fmla="*/ 201613194 w 89"/>
              <a:gd name="T59" fmla="*/ 60483517 h 81"/>
              <a:gd name="T60" fmla="*/ 201613194 w 89"/>
              <a:gd name="T61" fmla="*/ 80644681 h 81"/>
              <a:gd name="T62" fmla="*/ 221774558 w 89"/>
              <a:gd name="T63" fmla="*/ 100805845 h 81"/>
              <a:gd name="T64" fmla="*/ 221774558 w 89"/>
              <a:gd name="T65" fmla="*/ 120967034 h 81"/>
              <a:gd name="T66" fmla="*/ 201613194 w 89"/>
              <a:gd name="T67" fmla="*/ 120967034 h 81"/>
              <a:gd name="T68" fmla="*/ 221774558 w 89"/>
              <a:gd name="T69" fmla="*/ 141128198 h 81"/>
              <a:gd name="T70" fmla="*/ 221774558 w 89"/>
              <a:gd name="T71" fmla="*/ 181450526 h 8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89"/>
              <a:gd name="T109" fmla="*/ 0 h 81"/>
              <a:gd name="T110" fmla="*/ 89 w 89"/>
              <a:gd name="T111" fmla="*/ 81 h 8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89" h="81">
                <a:moveTo>
                  <a:pt x="88" y="72"/>
                </a:moveTo>
                <a:lnTo>
                  <a:pt x="80" y="72"/>
                </a:lnTo>
                <a:lnTo>
                  <a:pt x="80" y="80"/>
                </a:lnTo>
                <a:lnTo>
                  <a:pt x="72" y="80"/>
                </a:lnTo>
                <a:lnTo>
                  <a:pt x="64" y="80"/>
                </a:lnTo>
                <a:lnTo>
                  <a:pt x="56" y="80"/>
                </a:lnTo>
                <a:lnTo>
                  <a:pt x="48" y="80"/>
                </a:lnTo>
                <a:lnTo>
                  <a:pt x="40" y="80"/>
                </a:lnTo>
                <a:lnTo>
                  <a:pt x="32" y="80"/>
                </a:lnTo>
                <a:lnTo>
                  <a:pt x="16" y="80"/>
                </a:lnTo>
                <a:lnTo>
                  <a:pt x="8" y="80"/>
                </a:lnTo>
                <a:lnTo>
                  <a:pt x="0" y="80"/>
                </a:lnTo>
                <a:lnTo>
                  <a:pt x="0" y="72"/>
                </a:lnTo>
                <a:lnTo>
                  <a:pt x="0" y="56"/>
                </a:lnTo>
                <a:lnTo>
                  <a:pt x="0" y="48"/>
                </a:lnTo>
                <a:lnTo>
                  <a:pt x="8" y="48"/>
                </a:lnTo>
                <a:lnTo>
                  <a:pt x="8" y="40"/>
                </a:lnTo>
                <a:lnTo>
                  <a:pt x="16" y="40"/>
                </a:lnTo>
                <a:lnTo>
                  <a:pt x="16" y="32"/>
                </a:lnTo>
                <a:lnTo>
                  <a:pt x="24" y="24"/>
                </a:lnTo>
                <a:lnTo>
                  <a:pt x="24" y="16"/>
                </a:lnTo>
                <a:lnTo>
                  <a:pt x="32" y="8"/>
                </a:lnTo>
                <a:lnTo>
                  <a:pt x="40" y="8"/>
                </a:lnTo>
                <a:lnTo>
                  <a:pt x="40" y="0"/>
                </a:lnTo>
                <a:lnTo>
                  <a:pt x="48" y="0"/>
                </a:lnTo>
                <a:lnTo>
                  <a:pt x="56" y="0"/>
                </a:lnTo>
                <a:lnTo>
                  <a:pt x="64" y="0"/>
                </a:lnTo>
                <a:lnTo>
                  <a:pt x="72" y="8"/>
                </a:lnTo>
                <a:lnTo>
                  <a:pt x="72" y="16"/>
                </a:lnTo>
                <a:lnTo>
                  <a:pt x="80" y="24"/>
                </a:lnTo>
                <a:lnTo>
                  <a:pt x="80" y="32"/>
                </a:lnTo>
                <a:lnTo>
                  <a:pt x="88" y="40"/>
                </a:lnTo>
                <a:lnTo>
                  <a:pt x="88" y="48"/>
                </a:lnTo>
                <a:lnTo>
                  <a:pt x="80" y="48"/>
                </a:lnTo>
                <a:lnTo>
                  <a:pt x="88" y="56"/>
                </a:lnTo>
                <a:lnTo>
                  <a:pt x="88" y="72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03" name="Rectangle 607"/>
          <p:cNvSpPr>
            <a:spLocks noChangeArrowheads="1"/>
          </p:cNvSpPr>
          <p:nvPr/>
        </p:nvSpPr>
        <p:spPr bwMode="auto">
          <a:xfrm>
            <a:off x="6896100" y="4360863"/>
            <a:ext cx="0" cy="0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704" name="Freeform 608"/>
          <p:cNvSpPr>
            <a:spLocks/>
          </p:cNvSpPr>
          <p:nvPr/>
        </p:nvSpPr>
        <p:spPr bwMode="auto">
          <a:xfrm>
            <a:off x="6883400" y="4360863"/>
            <a:ext cx="14288" cy="1587"/>
          </a:xfrm>
          <a:custGeom>
            <a:avLst/>
            <a:gdLst>
              <a:gd name="T0" fmla="*/ 0 w 9"/>
              <a:gd name="T1" fmla="*/ 0 h 1"/>
              <a:gd name="T2" fmla="*/ 0 w 9"/>
              <a:gd name="T3" fmla="*/ 0 h 1"/>
              <a:gd name="T4" fmla="*/ 20161953 w 9"/>
              <a:gd name="T5" fmla="*/ 0 h 1"/>
              <a:gd name="T6" fmla="*/ 0 w 9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"/>
              <a:gd name="T14" fmla="*/ 9 w 9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">
                <a:moveTo>
                  <a:pt x="0" y="0"/>
                </a:moveTo>
                <a:lnTo>
                  <a:pt x="0" y="0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05" name="Rectangle 609"/>
          <p:cNvSpPr>
            <a:spLocks noChangeArrowheads="1"/>
          </p:cNvSpPr>
          <p:nvPr/>
        </p:nvSpPr>
        <p:spPr bwMode="auto">
          <a:xfrm>
            <a:off x="6870700" y="4360863"/>
            <a:ext cx="12700" cy="12700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706" name="Rectangle 610"/>
          <p:cNvSpPr>
            <a:spLocks noChangeArrowheads="1"/>
          </p:cNvSpPr>
          <p:nvPr/>
        </p:nvSpPr>
        <p:spPr bwMode="auto">
          <a:xfrm>
            <a:off x="6997700" y="4411663"/>
            <a:ext cx="12700" cy="12700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707" name="Freeform 611"/>
          <p:cNvSpPr>
            <a:spLocks/>
          </p:cNvSpPr>
          <p:nvPr/>
        </p:nvSpPr>
        <p:spPr bwMode="auto">
          <a:xfrm>
            <a:off x="7061200" y="44751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83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08" name="Freeform 612"/>
          <p:cNvSpPr>
            <a:spLocks/>
          </p:cNvSpPr>
          <p:nvPr/>
        </p:nvSpPr>
        <p:spPr bwMode="auto">
          <a:xfrm>
            <a:off x="7023100" y="48434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09" name="Freeform 613"/>
          <p:cNvSpPr>
            <a:spLocks/>
          </p:cNvSpPr>
          <p:nvPr/>
        </p:nvSpPr>
        <p:spPr bwMode="auto">
          <a:xfrm>
            <a:off x="6985000" y="4843463"/>
            <a:ext cx="1588" cy="26987"/>
          </a:xfrm>
          <a:custGeom>
            <a:avLst/>
            <a:gdLst>
              <a:gd name="T0" fmla="*/ 0 w 1"/>
              <a:gd name="T1" fmla="*/ 0 h 17"/>
              <a:gd name="T2" fmla="*/ 0 w 1"/>
              <a:gd name="T3" fmla="*/ 40321747 h 17"/>
              <a:gd name="T4" fmla="*/ 0 w 1"/>
              <a:gd name="T5" fmla="*/ 0 h 17"/>
              <a:gd name="T6" fmla="*/ 0 60000 65536"/>
              <a:gd name="T7" fmla="*/ 0 60000 65536"/>
              <a:gd name="T8" fmla="*/ 0 60000 65536"/>
              <a:gd name="T9" fmla="*/ 0 w 1"/>
              <a:gd name="T10" fmla="*/ 0 h 17"/>
              <a:gd name="T11" fmla="*/ 1 w 1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7">
                <a:moveTo>
                  <a:pt x="0" y="0"/>
                </a:move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0" name="Freeform 614"/>
          <p:cNvSpPr>
            <a:spLocks/>
          </p:cNvSpPr>
          <p:nvPr/>
        </p:nvSpPr>
        <p:spPr bwMode="auto">
          <a:xfrm>
            <a:off x="6972300" y="4856163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1" name="Freeform 615"/>
          <p:cNvSpPr>
            <a:spLocks/>
          </p:cNvSpPr>
          <p:nvPr/>
        </p:nvSpPr>
        <p:spPr bwMode="auto">
          <a:xfrm>
            <a:off x="7010400" y="4970463"/>
            <a:ext cx="14288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1953 w 9"/>
              <a:gd name="T5" fmla="*/ 0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2" name="Freeform 616"/>
          <p:cNvSpPr>
            <a:spLocks/>
          </p:cNvSpPr>
          <p:nvPr/>
        </p:nvSpPr>
        <p:spPr bwMode="auto">
          <a:xfrm>
            <a:off x="7137400" y="50847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3" name="Freeform 617"/>
          <p:cNvSpPr>
            <a:spLocks/>
          </p:cNvSpPr>
          <p:nvPr/>
        </p:nvSpPr>
        <p:spPr bwMode="auto">
          <a:xfrm>
            <a:off x="7213600" y="5084763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20160542 h 9"/>
              <a:gd name="T4" fmla="*/ 0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4" name="Freeform 618"/>
          <p:cNvSpPr>
            <a:spLocks/>
          </p:cNvSpPr>
          <p:nvPr/>
        </p:nvSpPr>
        <p:spPr bwMode="auto">
          <a:xfrm>
            <a:off x="7150100" y="5110163"/>
            <a:ext cx="77788" cy="77787"/>
          </a:xfrm>
          <a:custGeom>
            <a:avLst/>
            <a:gdLst>
              <a:gd name="T0" fmla="*/ 0 w 49"/>
              <a:gd name="T1" fmla="*/ 0 h 49"/>
              <a:gd name="T2" fmla="*/ 0 w 49"/>
              <a:gd name="T3" fmla="*/ 20161120 h 49"/>
              <a:gd name="T4" fmla="*/ 20161380 w 49"/>
              <a:gd name="T5" fmla="*/ 60483367 h 49"/>
              <a:gd name="T6" fmla="*/ 40322759 w 49"/>
              <a:gd name="T7" fmla="*/ 60483367 h 49"/>
              <a:gd name="T8" fmla="*/ 40322759 w 49"/>
              <a:gd name="T9" fmla="*/ 100805595 h 49"/>
              <a:gd name="T10" fmla="*/ 60484145 w 49"/>
              <a:gd name="T11" fmla="*/ 120966734 h 49"/>
              <a:gd name="T12" fmla="*/ 100806891 w 49"/>
              <a:gd name="T13" fmla="*/ 100805595 h 49"/>
              <a:gd name="T14" fmla="*/ 120968289 w 49"/>
              <a:gd name="T15" fmla="*/ 120966734 h 49"/>
              <a:gd name="T16" fmla="*/ 120968289 w 49"/>
              <a:gd name="T17" fmla="*/ 100805595 h 49"/>
              <a:gd name="T18" fmla="*/ 100806891 w 49"/>
              <a:gd name="T19" fmla="*/ 80644481 h 49"/>
              <a:gd name="T20" fmla="*/ 120968289 w 49"/>
              <a:gd name="T21" fmla="*/ 60483367 h 49"/>
              <a:gd name="T22" fmla="*/ 120968289 w 49"/>
              <a:gd name="T23" fmla="*/ 20161120 h 49"/>
              <a:gd name="T24" fmla="*/ 0 w 49"/>
              <a:gd name="T25" fmla="*/ 0 h 4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9"/>
              <a:gd name="T40" fmla="*/ 0 h 49"/>
              <a:gd name="T41" fmla="*/ 49 w 49"/>
              <a:gd name="T42" fmla="*/ 49 h 4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9" h="49">
                <a:moveTo>
                  <a:pt x="0" y="0"/>
                </a:moveTo>
                <a:lnTo>
                  <a:pt x="0" y="8"/>
                </a:lnTo>
                <a:lnTo>
                  <a:pt x="8" y="24"/>
                </a:lnTo>
                <a:lnTo>
                  <a:pt x="16" y="24"/>
                </a:lnTo>
                <a:lnTo>
                  <a:pt x="16" y="40"/>
                </a:lnTo>
                <a:lnTo>
                  <a:pt x="24" y="48"/>
                </a:lnTo>
                <a:lnTo>
                  <a:pt x="40" y="40"/>
                </a:lnTo>
                <a:lnTo>
                  <a:pt x="48" y="48"/>
                </a:lnTo>
                <a:lnTo>
                  <a:pt x="48" y="40"/>
                </a:lnTo>
                <a:lnTo>
                  <a:pt x="40" y="32"/>
                </a:lnTo>
                <a:lnTo>
                  <a:pt x="48" y="24"/>
                </a:lnTo>
                <a:lnTo>
                  <a:pt x="48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5" name="Freeform 619"/>
          <p:cNvSpPr>
            <a:spLocks/>
          </p:cNvSpPr>
          <p:nvPr/>
        </p:nvSpPr>
        <p:spPr bwMode="auto">
          <a:xfrm>
            <a:off x="7200900" y="5186363"/>
            <a:ext cx="14288" cy="1587"/>
          </a:xfrm>
          <a:custGeom>
            <a:avLst/>
            <a:gdLst>
              <a:gd name="T0" fmla="*/ 0 w 9"/>
              <a:gd name="T1" fmla="*/ 0 h 1"/>
              <a:gd name="T2" fmla="*/ 20161953 w 9"/>
              <a:gd name="T3" fmla="*/ 0 h 1"/>
              <a:gd name="T4" fmla="*/ 0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0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6" name="Freeform 620"/>
          <p:cNvSpPr>
            <a:spLocks/>
          </p:cNvSpPr>
          <p:nvPr/>
        </p:nvSpPr>
        <p:spPr bwMode="auto">
          <a:xfrm>
            <a:off x="4686300" y="2976563"/>
            <a:ext cx="39688" cy="90487"/>
          </a:xfrm>
          <a:custGeom>
            <a:avLst/>
            <a:gdLst>
              <a:gd name="T0" fmla="*/ 40323008 w 25"/>
              <a:gd name="T1" fmla="*/ 120966849 h 57"/>
              <a:gd name="T2" fmla="*/ 40323008 w 25"/>
              <a:gd name="T3" fmla="*/ 120966849 h 57"/>
              <a:gd name="T4" fmla="*/ 60484518 w 25"/>
              <a:gd name="T5" fmla="*/ 120966849 h 57"/>
              <a:gd name="T6" fmla="*/ 60484518 w 25"/>
              <a:gd name="T7" fmla="*/ 100805691 h 57"/>
              <a:gd name="T8" fmla="*/ 60484518 w 25"/>
              <a:gd name="T9" fmla="*/ 80644558 h 57"/>
              <a:gd name="T10" fmla="*/ 60484518 w 25"/>
              <a:gd name="T11" fmla="*/ 60483424 h 57"/>
              <a:gd name="T12" fmla="*/ 60484518 w 25"/>
              <a:gd name="T13" fmla="*/ 40322279 h 57"/>
              <a:gd name="T14" fmla="*/ 40323008 w 25"/>
              <a:gd name="T15" fmla="*/ 20161139 h 57"/>
              <a:gd name="T16" fmla="*/ 20161504 w 25"/>
              <a:gd name="T17" fmla="*/ 20161139 h 57"/>
              <a:gd name="T18" fmla="*/ 20161504 w 25"/>
              <a:gd name="T19" fmla="*/ 0 h 57"/>
              <a:gd name="T20" fmla="*/ 0 w 25"/>
              <a:gd name="T21" fmla="*/ 20161139 h 57"/>
              <a:gd name="T22" fmla="*/ 0 w 25"/>
              <a:gd name="T23" fmla="*/ 100805691 h 57"/>
              <a:gd name="T24" fmla="*/ 40323008 w 25"/>
              <a:gd name="T25" fmla="*/ 141127982 h 57"/>
              <a:gd name="T26" fmla="*/ 40323008 w 25"/>
              <a:gd name="T27" fmla="*/ 120966849 h 5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5"/>
              <a:gd name="T43" fmla="*/ 0 h 57"/>
              <a:gd name="T44" fmla="*/ 25 w 25"/>
              <a:gd name="T45" fmla="*/ 57 h 5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5" h="57">
                <a:moveTo>
                  <a:pt x="16" y="48"/>
                </a:moveTo>
                <a:lnTo>
                  <a:pt x="16" y="48"/>
                </a:lnTo>
                <a:lnTo>
                  <a:pt x="24" y="48"/>
                </a:lnTo>
                <a:lnTo>
                  <a:pt x="24" y="40"/>
                </a:lnTo>
                <a:lnTo>
                  <a:pt x="24" y="32"/>
                </a:lnTo>
                <a:lnTo>
                  <a:pt x="24" y="24"/>
                </a:lnTo>
                <a:lnTo>
                  <a:pt x="24" y="16"/>
                </a:lnTo>
                <a:lnTo>
                  <a:pt x="16" y="8"/>
                </a:lnTo>
                <a:lnTo>
                  <a:pt x="8" y="8"/>
                </a:lnTo>
                <a:lnTo>
                  <a:pt x="8" y="0"/>
                </a:lnTo>
                <a:lnTo>
                  <a:pt x="0" y="8"/>
                </a:lnTo>
                <a:lnTo>
                  <a:pt x="0" y="40"/>
                </a:lnTo>
                <a:lnTo>
                  <a:pt x="16" y="56"/>
                </a:lnTo>
                <a:lnTo>
                  <a:pt x="16" y="48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7" name="Freeform 621"/>
          <p:cNvSpPr>
            <a:spLocks/>
          </p:cNvSpPr>
          <p:nvPr/>
        </p:nvSpPr>
        <p:spPr bwMode="auto">
          <a:xfrm>
            <a:off x="5511800" y="3103563"/>
            <a:ext cx="268288" cy="217487"/>
          </a:xfrm>
          <a:custGeom>
            <a:avLst/>
            <a:gdLst>
              <a:gd name="T0" fmla="*/ 201612853 w 169"/>
              <a:gd name="T1" fmla="*/ 40322402 h 137"/>
              <a:gd name="T2" fmla="*/ 181451572 w 169"/>
              <a:gd name="T3" fmla="*/ 20161201 h 137"/>
              <a:gd name="T4" fmla="*/ 141129012 w 169"/>
              <a:gd name="T5" fmla="*/ 20161201 h 137"/>
              <a:gd name="T6" fmla="*/ 120967731 w 169"/>
              <a:gd name="T7" fmla="*/ 20161201 h 137"/>
              <a:gd name="T8" fmla="*/ 100806426 w 169"/>
              <a:gd name="T9" fmla="*/ 60483609 h 137"/>
              <a:gd name="T10" fmla="*/ 80645146 w 169"/>
              <a:gd name="T11" fmla="*/ 100805998 h 137"/>
              <a:gd name="T12" fmla="*/ 40322573 w 169"/>
              <a:gd name="T13" fmla="*/ 100805998 h 137"/>
              <a:gd name="T14" fmla="*/ 0 w 169"/>
              <a:gd name="T15" fmla="*/ 120967218 h 137"/>
              <a:gd name="T16" fmla="*/ 0 w 169"/>
              <a:gd name="T17" fmla="*/ 161289607 h 137"/>
              <a:gd name="T18" fmla="*/ 0 w 169"/>
              <a:gd name="T19" fmla="*/ 201611996 h 137"/>
              <a:gd name="T20" fmla="*/ 20161286 w 169"/>
              <a:gd name="T21" fmla="*/ 241934435 h 137"/>
              <a:gd name="T22" fmla="*/ 40322573 w 169"/>
              <a:gd name="T23" fmla="*/ 262095630 h 137"/>
              <a:gd name="T24" fmla="*/ 20161286 w 169"/>
              <a:gd name="T25" fmla="*/ 322579214 h 137"/>
              <a:gd name="T26" fmla="*/ 80645146 w 169"/>
              <a:gd name="T27" fmla="*/ 342740409 h 137"/>
              <a:gd name="T28" fmla="*/ 120967731 w 169"/>
              <a:gd name="T29" fmla="*/ 342740409 h 137"/>
              <a:gd name="T30" fmla="*/ 141129012 w 169"/>
              <a:gd name="T31" fmla="*/ 322579214 h 137"/>
              <a:gd name="T32" fmla="*/ 161290292 w 169"/>
              <a:gd name="T33" fmla="*/ 282256825 h 137"/>
              <a:gd name="T34" fmla="*/ 201612853 w 169"/>
              <a:gd name="T35" fmla="*/ 262095630 h 137"/>
              <a:gd name="T36" fmla="*/ 221774182 w 169"/>
              <a:gd name="T37" fmla="*/ 221773241 h 137"/>
              <a:gd name="T38" fmla="*/ 262096743 w 169"/>
              <a:gd name="T39" fmla="*/ 221773241 h 137"/>
              <a:gd name="T40" fmla="*/ 262096743 w 169"/>
              <a:gd name="T41" fmla="*/ 181450802 h 137"/>
              <a:gd name="T42" fmla="*/ 262096743 w 169"/>
              <a:gd name="T43" fmla="*/ 141128412 h 137"/>
              <a:gd name="T44" fmla="*/ 302419304 w 169"/>
              <a:gd name="T45" fmla="*/ 141128412 h 137"/>
              <a:gd name="T46" fmla="*/ 302419304 w 169"/>
              <a:gd name="T47" fmla="*/ 100805998 h 137"/>
              <a:gd name="T48" fmla="*/ 362903144 w 169"/>
              <a:gd name="T49" fmla="*/ 60483609 h 137"/>
              <a:gd name="T50" fmla="*/ 403225705 w 169"/>
              <a:gd name="T51" fmla="*/ 60483609 h 137"/>
              <a:gd name="T52" fmla="*/ 423387085 w 169"/>
              <a:gd name="T53" fmla="*/ 40322402 h 137"/>
              <a:gd name="T54" fmla="*/ 362903144 w 169"/>
              <a:gd name="T55" fmla="*/ 40322402 h 137"/>
              <a:gd name="T56" fmla="*/ 322580584 w 169"/>
              <a:gd name="T57" fmla="*/ 60483609 h 137"/>
              <a:gd name="T58" fmla="*/ 282258023 w 169"/>
              <a:gd name="T59" fmla="*/ 80644803 h 137"/>
              <a:gd name="T60" fmla="*/ 282258023 w 169"/>
              <a:gd name="T61" fmla="*/ 40322402 h 137"/>
              <a:gd name="T62" fmla="*/ 262096743 w 169"/>
              <a:gd name="T63" fmla="*/ 20161201 h 137"/>
              <a:gd name="T64" fmla="*/ 262096743 w 169"/>
              <a:gd name="T65" fmla="*/ 20161201 h 137"/>
              <a:gd name="T66" fmla="*/ 221774182 w 169"/>
              <a:gd name="T67" fmla="*/ 20161201 h 13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9"/>
              <a:gd name="T103" fmla="*/ 0 h 137"/>
              <a:gd name="T104" fmla="*/ 169 w 169"/>
              <a:gd name="T105" fmla="*/ 137 h 13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9" h="137">
                <a:moveTo>
                  <a:pt x="88" y="8"/>
                </a:moveTo>
                <a:lnTo>
                  <a:pt x="80" y="16"/>
                </a:lnTo>
                <a:lnTo>
                  <a:pt x="72" y="16"/>
                </a:lnTo>
                <a:lnTo>
                  <a:pt x="72" y="8"/>
                </a:lnTo>
                <a:lnTo>
                  <a:pt x="64" y="8"/>
                </a:lnTo>
                <a:lnTo>
                  <a:pt x="56" y="8"/>
                </a:lnTo>
                <a:lnTo>
                  <a:pt x="48" y="0"/>
                </a:lnTo>
                <a:lnTo>
                  <a:pt x="48" y="8"/>
                </a:lnTo>
                <a:lnTo>
                  <a:pt x="48" y="16"/>
                </a:lnTo>
                <a:lnTo>
                  <a:pt x="40" y="24"/>
                </a:lnTo>
                <a:lnTo>
                  <a:pt x="40" y="32"/>
                </a:lnTo>
                <a:lnTo>
                  <a:pt x="32" y="40"/>
                </a:lnTo>
                <a:lnTo>
                  <a:pt x="24" y="40"/>
                </a:lnTo>
                <a:lnTo>
                  <a:pt x="16" y="40"/>
                </a:lnTo>
                <a:lnTo>
                  <a:pt x="8" y="48"/>
                </a:lnTo>
                <a:lnTo>
                  <a:pt x="0" y="48"/>
                </a:lnTo>
                <a:lnTo>
                  <a:pt x="0" y="56"/>
                </a:lnTo>
                <a:lnTo>
                  <a:pt x="0" y="64"/>
                </a:lnTo>
                <a:lnTo>
                  <a:pt x="0" y="72"/>
                </a:lnTo>
                <a:lnTo>
                  <a:pt x="0" y="80"/>
                </a:lnTo>
                <a:lnTo>
                  <a:pt x="8" y="88"/>
                </a:lnTo>
                <a:lnTo>
                  <a:pt x="8" y="96"/>
                </a:lnTo>
                <a:lnTo>
                  <a:pt x="8" y="104"/>
                </a:lnTo>
                <a:lnTo>
                  <a:pt x="16" y="104"/>
                </a:lnTo>
                <a:lnTo>
                  <a:pt x="24" y="112"/>
                </a:lnTo>
                <a:lnTo>
                  <a:pt x="8" y="128"/>
                </a:lnTo>
                <a:lnTo>
                  <a:pt x="24" y="136"/>
                </a:lnTo>
                <a:lnTo>
                  <a:pt x="32" y="136"/>
                </a:lnTo>
                <a:lnTo>
                  <a:pt x="40" y="136"/>
                </a:lnTo>
                <a:lnTo>
                  <a:pt x="48" y="136"/>
                </a:lnTo>
                <a:lnTo>
                  <a:pt x="48" y="128"/>
                </a:lnTo>
                <a:lnTo>
                  <a:pt x="56" y="128"/>
                </a:lnTo>
                <a:lnTo>
                  <a:pt x="56" y="120"/>
                </a:lnTo>
                <a:lnTo>
                  <a:pt x="64" y="112"/>
                </a:lnTo>
                <a:lnTo>
                  <a:pt x="72" y="104"/>
                </a:lnTo>
                <a:lnTo>
                  <a:pt x="80" y="104"/>
                </a:lnTo>
                <a:lnTo>
                  <a:pt x="80" y="96"/>
                </a:lnTo>
                <a:lnTo>
                  <a:pt x="88" y="88"/>
                </a:lnTo>
                <a:lnTo>
                  <a:pt x="96" y="88"/>
                </a:lnTo>
                <a:lnTo>
                  <a:pt x="104" y="88"/>
                </a:lnTo>
                <a:lnTo>
                  <a:pt x="104" y="80"/>
                </a:lnTo>
                <a:lnTo>
                  <a:pt x="104" y="72"/>
                </a:lnTo>
                <a:lnTo>
                  <a:pt x="104" y="64"/>
                </a:lnTo>
                <a:lnTo>
                  <a:pt x="104" y="56"/>
                </a:lnTo>
                <a:lnTo>
                  <a:pt x="112" y="64"/>
                </a:lnTo>
                <a:lnTo>
                  <a:pt x="120" y="56"/>
                </a:lnTo>
                <a:lnTo>
                  <a:pt x="120" y="48"/>
                </a:lnTo>
                <a:lnTo>
                  <a:pt x="120" y="40"/>
                </a:lnTo>
                <a:lnTo>
                  <a:pt x="136" y="24"/>
                </a:lnTo>
                <a:lnTo>
                  <a:pt x="144" y="24"/>
                </a:lnTo>
                <a:lnTo>
                  <a:pt x="152" y="24"/>
                </a:lnTo>
                <a:lnTo>
                  <a:pt x="160" y="24"/>
                </a:lnTo>
                <a:lnTo>
                  <a:pt x="168" y="24"/>
                </a:lnTo>
                <a:lnTo>
                  <a:pt x="168" y="16"/>
                </a:lnTo>
                <a:lnTo>
                  <a:pt x="160" y="16"/>
                </a:lnTo>
                <a:lnTo>
                  <a:pt x="144" y="16"/>
                </a:lnTo>
                <a:lnTo>
                  <a:pt x="136" y="16"/>
                </a:lnTo>
                <a:lnTo>
                  <a:pt x="128" y="24"/>
                </a:lnTo>
                <a:lnTo>
                  <a:pt x="120" y="32"/>
                </a:lnTo>
                <a:lnTo>
                  <a:pt x="112" y="32"/>
                </a:lnTo>
                <a:lnTo>
                  <a:pt x="112" y="24"/>
                </a:lnTo>
                <a:lnTo>
                  <a:pt x="112" y="16"/>
                </a:lnTo>
                <a:lnTo>
                  <a:pt x="112" y="8"/>
                </a:lnTo>
                <a:lnTo>
                  <a:pt x="104" y="8"/>
                </a:lnTo>
                <a:lnTo>
                  <a:pt x="104" y="0"/>
                </a:lnTo>
                <a:lnTo>
                  <a:pt x="104" y="8"/>
                </a:lnTo>
                <a:lnTo>
                  <a:pt x="96" y="8"/>
                </a:lnTo>
                <a:lnTo>
                  <a:pt x="88" y="8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8" name="Freeform 622"/>
          <p:cNvSpPr>
            <a:spLocks/>
          </p:cNvSpPr>
          <p:nvPr/>
        </p:nvSpPr>
        <p:spPr bwMode="auto">
          <a:xfrm>
            <a:off x="4559300" y="2455863"/>
            <a:ext cx="26988" cy="39687"/>
          </a:xfrm>
          <a:custGeom>
            <a:avLst/>
            <a:gdLst>
              <a:gd name="T0" fmla="*/ 20161621 w 17"/>
              <a:gd name="T1" fmla="*/ 0 h 25"/>
              <a:gd name="T2" fmla="*/ 40323241 w 17"/>
              <a:gd name="T3" fmla="*/ 40321992 h 25"/>
              <a:gd name="T4" fmla="*/ 0 w 17"/>
              <a:gd name="T5" fmla="*/ 60482994 h 25"/>
              <a:gd name="T6" fmla="*/ 0 w 17"/>
              <a:gd name="T7" fmla="*/ 40321992 h 25"/>
              <a:gd name="T8" fmla="*/ 20161621 w 17"/>
              <a:gd name="T9" fmla="*/ 0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25"/>
              <a:gd name="T17" fmla="*/ 17 w 17"/>
              <a:gd name="T18" fmla="*/ 25 h 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25">
                <a:moveTo>
                  <a:pt x="8" y="0"/>
                </a:moveTo>
                <a:lnTo>
                  <a:pt x="16" y="16"/>
                </a:lnTo>
                <a:lnTo>
                  <a:pt x="0" y="24"/>
                </a:lnTo>
                <a:lnTo>
                  <a:pt x="0" y="16"/>
                </a:lnTo>
                <a:lnTo>
                  <a:pt x="8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19" name="Freeform 623"/>
          <p:cNvSpPr>
            <a:spLocks/>
          </p:cNvSpPr>
          <p:nvPr/>
        </p:nvSpPr>
        <p:spPr bwMode="auto">
          <a:xfrm>
            <a:off x="4648200" y="2455863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0 h 9"/>
              <a:gd name="T4" fmla="*/ 0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8" y="0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20" name="Freeform 624"/>
          <p:cNvSpPr>
            <a:spLocks/>
          </p:cNvSpPr>
          <p:nvPr/>
        </p:nvSpPr>
        <p:spPr bwMode="auto">
          <a:xfrm>
            <a:off x="4597400" y="24939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21" name="Freeform 625"/>
          <p:cNvSpPr>
            <a:spLocks/>
          </p:cNvSpPr>
          <p:nvPr/>
        </p:nvSpPr>
        <p:spPr bwMode="auto">
          <a:xfrm>
            <a:off x="4597400" y="2481263"/>
            <a:ext cx="1588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22" name="Freeform 626"/>
          <p:cNvSpPr>
            <a:spLocks/>
          </p:cNvSpPr>
          <p:nvPr/>
        </p:nvSpPr>
        <p:spPr bwMode="auto">
          <a:xfrm>
            <a:off x="4445000" y="2366963"/>
            <a:ext cx="14288" cy="14287"/>
          </a:xfrm>
          <a:custGeom>
            <a:avLst/>
            <a:gdLst>
              <a:gd name="T0" fmla="*/ 20161953 w 9"/>
              <a:gd name="T1" fmla="*/ 0 h 9"/>
              <a:gd name="T2" fmla="*/ 0 w 9"/>
              <a:gd name="T3" fmla="*/ 20160542 h 9"/>
              <a:gd name="T4" fmla="*/ 20161953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23" name="Freeform 627"/>
          <p:cNvSpPr>
            <a:spLocks/>
          </p:cNvSpPr>
          <p:nvPr/>
        </p:nvSpPr>
        <p:spPr bwMode="auto">
          <a:xfrm>
            <a:off x="4432300" y="2405063"/>
            <a:ext cx="14288" cy="14287"/>
          </a:xfrm>
          <a:custGeom>
            <a:avLst/>
            <a:gdLst>
              <a:gd name="T0" fmla="*/ 0 w 9"/>
              <a:gd name="T1" fmla="*/ 0 h 9"/>
              <a:gd name="T2" fmla="*/ 20161953 w 9"/>
              <a:gd name="T3" fmla="*/ 20160542 h 9"/>
              <a:gd name="T4" fmla="*/ 0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24" name="Freeform 628"/>
          <p:cNvSpPr>
            <a:spLocks/>
          </p:cNvSpPr>
          <p:nvPr/>
        </p:nvSpPr>
        <p:spPr bwMode="auto">
          <a:xfrm>
            <a:off x="4445000" y="2405063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99FF9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25" name="Freeform 629"/>
          <p:cNvSpPr>
            <a:spLocks/>
          </p:cNvSpPr>
          <p:nvPr/>
        </p:nvSpPr>
        <p:spPr bwMode="auto">
          <a:xfrm>
            <a:off x="4914900" y="4703763"/>
            <a:ext cx="26988" cy="39687"/>
          </a:xfrm>
          <a:custGeom>
            <a:avLst/>
            <a:gdLst>
              <a:gd name="T0" fmla="*/ 40323241 w 17"/>
              <a:gd name="T1" fmla="*/ 40321992 h 25"/>
              <a:gd name="T2" fmla="*/ 40323241 w 17"/>
              <a:gd name="T3" fmla="*/ 20160996 h 25"/>
              <a:gd name="T4" fmla="*/ 20161621 w 17"/>
              <a:gd name="T5" fmla="*/ 0 h 25"/>
              <a:gd name="T6" fmla="*/ 0 w 17"/>
              <a:gd name="T7" fmla="*/ 20160996 h 25"/>
              <a:gd name="T8" fmla="*/ 0 w 17"/>
              <a:gd name="T9" fmla="*/ 40321992 h 25"/>
              <a:gd name="T10" fmla="*/ 20161621 w 17"/>
              <a:gd name="T11" fmla="*/ 40321992 h 25"/>
              <a:gd name="T12" fmla="*/ 40323241 w 17"/>
              <a:gd name="T13" fmla="*/ 60482994 h 25"/>
              <a:gd name="T14" fmla="*/ 40323241 w 17"/>
              <a:gd name="T15" fmla="*/ 40321992 h 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"/>
              <a:gd name="T25" fmla="*/ 0 h 25"/>
              <a:gd name="T26" fmla="*/ 17 w 17"/>
              <a:gd name="T27" fmla="*/ 25 h 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" h="25">
                <a:moveTo>
                  <a:pt x="16" y="16"/>
                </a:moveTo>
                <a:lnTo>
                  <a:pt x="16" y="8"/>
                </a:ln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24"/>
                </a:lnTo>
                <a:lnTo>
                  <a:pt x="16" y="16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30"/>
          <p:cNvGrpSpPr>
            <a:grpSpLocks/>
          </p:cNvGrpSpPr>
          <p:nvPr/>
        </p:nvGrpSpPr>
        <p:grpSpPr bwMode="auto">
          <a:xfrm>
            <a:off x="3235325" y="3370263"/>
            <a:ext cx="928688" cy="649287"/>
            <a:chOff x="2038" y="2123"/>
            <a:chExt cx="585" cy="409"/>
          </a:xfrm>
        </p:grpSpPr>
        <p:sp>
          <p:nvSpPr>
            <p:cNvPr id="4815" name="Freeform 631"/>
            <p:cNvSpPr>
              <a:spLocks/>
            </p:cNvSpPr>
            <p:nvPr/>
          </p:nvSpPr>
          <p:spPr bwMode="auto">
            <a:xfrm>
              <a:off x="2510" y="2123"/>
              <a:ext cx="113" cy="105"/>
            </a:xfrm>
            <a:custGeom>
              <a:avLst/>
              <a:gdLst>
                <a:gd name="T0" fmla="*/ 56 w 113"/>
                <a:gd name="T1" fmla="*/ 0 h 105"/>
                <a:gd name="T2" fmla="*/ 112 w 113"/>
                <a:gd name="T3" fmla="*/ 0 h 105"/>
                <a:gd name="T4" fmla="*/ 112 w 113"/>
                <a:gd name="T5" fmla="*/ 8 h 105"/>
                <a:gd name="T6" fmla="*/ 112 w 113"/>
                <a:gd name="T7" fmla="*/ 32 h 105"/>
                <a:gd name="T8" fmla="*/ 64 w 113"/>
                <a:gd name="T9" fmla="*/ 32 h 105"/>
                <a:gd name="T10" fmla="*/ 64 w 113"/>
                <a:gd name="T11" fmla="*/ 72 h 105"/>
                <a:gd name="T12" fmla="*/ 48 w 113"/>
                <a:gd name="T13" fmla="*/ 80 h 105"/>
                <a:gd name="T14" fmla="*/ 48 w 113"/>
                <a:gd name="T15" fmla="*/ 104 h 105"/>
                <a:gd name="T16" fmla="*/ 0 w 113"/>
                <a:gd name="T17" fmla="*/ 104 h 105"/>
                <a:gd name="T18" fmla="*/ 0 w 113"/>
                <a:gd name="T19" fmla="*/ 96 h 105"/>
                <a:gd name="T20" fmla="*/ 8 w 113"/>
                <a:gd name="T21" fmla="*/ 88 h 105"/>
                <a:gd name="T22" fmla="*/ 16 w 113"/>
                <a:gd name="T23" fmla="*/ 64 h 105"/>
                <a:gd name="T24" fmla="*/ 24 w 113"/>
                <a:gd name="T25" fmla="*/ 56 h 105"/>
                <a:gd name="T26" fmla="*/ 32 w 113"/>
                <a:gd name="T27" fmla="*/ 32 h 105"/>
                <a:gd name="T28" fmla="*/ 40 w 113"/>
                <a:gd name="T29" fmla="*/ 24 h 105"/>
                <a:gd name="T30" fmla="*/ 48 w 113"/>
                <a:gd name="T31" fmla="*/ 8 h 105"/>
                <a:gd name="T32" fmla="*/ 56 w 113"/>
                <a:gd name="T33" fmla="*/ 8 h 105"/>
                <a:gd name="T34" fmla="*/ 56 w 113"/>
                <a:gd name="T35" fmla="*/ 0 h 10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05"/>
                <a:gd name="T56" fmla="*/ 113 w 113"/>
                <a:gd name="T57" fmla="*/ 105 h 10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05">
                  <a:moveTo>
                    <a:pt x="56" y="0"/>
                  </a:moveTo>
                  <a:lnTo>
                    <a:pt x="112" y="0"/>
                  </a:lnTo>
                  <a:lnTo>
                    <a:pt x="112" y="8"/>
                  </a:lnTo>
                  <a:lnTo>
                    <a:pt x="112" y="32"/>
                  </a:lnTo>
                  <a:lnTo>
                    <a:pt x="64" y="32"/>
                  </a:lnTo>
                  <a:lnTo>
                    <a:pt x="64" y="72"/>
                  </a:lnTo>
                  <a:lnTo>
                    <a:pt x="48" y="80"/>
                  </a:lnTo>
                  <a:lnTo>
                    <a:pt x="48" y="104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8" y="88"/>
                  </a:lnTo>
                  <a:lnTo>
                    <a:pt x="16" y="64"/>
                  </a:lnTo>
                  <a:lnTo>
                    <a:pt x="24" y="56"/>
                  </a:lnTo>
                  <a:lnTo>
                    <a:pt x="32" y="32"/>
                  </a:lnTo>
                  <a:lnTo>
                    <a:pt x="40" y="24"/>
                  </a:lnTo>
                  <a:lnTo>
                    <a:pt x="48" y="8"/>
                  </a:lnTo>
                  <a:lnTo>
                    <a:pt x="56" y="8"/>
                  </a:lnTo>
                  <a:lnTo>
                    <a:pt x="56" y="0"/>
                  </a:lnTo>
                </a:path>
              </a:pathLst>
            </a:custGeom>
            <a:solidFill>
              <a:srgbClr val="B2B2B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6" name="Freeform 632"/>
            <p:cNvSpPr>
              <a:spLocks/>
            </p:cNvSpPr>
            <p:nvPr/>
          </p:nvSpPr>
          <p:spPr bwMode="auto">
            <a:xfrm>
              <a:off x="2038" y="2467"/>
              <a:ext cx="41" cy="65"/>
            </a:xfrm>
            <a:custGeom>
              <a:avLst/>
              <a:gdLst>
                <a:gd name="T0" fmla="*/ 0 w 41"/>
                <a:gd name="T1" fmla="*/ 64 h 65"/>
                <a:gd name="T2" fmla="*/ 0 w 41"/>
                <a:gd name="T3" fmla="*/ 64 h 65"/>
                <a:gd name="T4" fmla="*/ 8 w 41"/>
                <a:gd name="T5" fmla="*/ 64 h 65"/>
                <a:gd name="T6" fmla="*/ 16 w 41"/>
                <a:gd name="T7" fmla="*/ 64 h 65"/>
                <a:gd name="T8" fmla="*/ 24 w 41"/>
                <a:gd name="T9" fmla="*/ 64 h 65"/>
                <a:gd name="T10" fmla="*/ 32 w 41"/>
                <a:gd name="T11" fmla="*/ 56 h 65"/>
                <a:gd name="T12" fmla="*/ 32 w 41"/>
                <a:gd name="T13" fmla="*/ 40 h 65"/>
                <a:gd name="T14" fmla="*/ 32 w 41"/>
                <a:gd name="T15" fmla="*/ 32 h 65"/>
                <a:gd name="T16" fmla="*/ 40 w 41"/>
                <a:gd name="T17" fmla="*/ 24 h 65"/>
                <a:gd name="T18" fmla="*/ 40 w 41"/>
                <a:gd name="T19" fmla="*/ 32 h 65"/>
                <a:gd name="T20" fmla="*/ 40 w 41"/>
                <a:gd name="T21" fmla="*/ 24 h 65"/>
                <a:gd name="T22" fmla="*/ 32 w 41"/>
                <a:gd name="T23" fmla="*/ 16 h 65"/>
                <a:gd name="T24" fmla="*/ 24 w 41"/>
                <a:gd name="T25" fmla="*/ 8 h 65"/>
                <a:gd name="T26" fmla="*/ 16 w 41"/>
                <a:gd name="T27" fmla="*/ 0 h 65"/>
                <a:gd name="T28" fmla="*/ 8 w 41"/>
                <a:gd name="T29" fmla="*/ 0 h 65"/>
                <a:gd name="T30" fmla="*/ 0 w 41"/>
                <a:gd name="T31" fmla="*/ 16 h 65"/>
                <a:gd name="T32" fmla="*/ 0 w 41"/>
                <a:gd name="T33" fmla="*/ 32 h 65"/>
                <a:gd name="T34" fmla="*/ 8 w 41"/>
                <a:gd name="T35" fmla="*/ 40 h 65"/>
                <a:gd name="T36" fmla="*/ 0 w 41"/>
                <a:gd name="T37" fmla="*/ 48 h 65"/>
                <a:gd name="T38" fmla="*/ 0 w 41"/>
                <a:gd name="T39" fmla="*/ 64 h 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1"/>
                <a:gd name="T61" fmla="*/ 0 h 65"/>
                <a:gd name="T62" fmla="*/ 41 w 41"/>
                <a:gd name="T63" fmla="*/ 65 h 6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1" h="65">
                  <a:moveTo>
                    <a:pt x="0" y="64"/>
                  </a:moveTo>
                  <a:lnTo>
                    <a:pt x="0" y="64"/>
                  </a:lnTo>
                  <a:lnTo>
                    <a:pt x="8" y="64"/>
                  </a:lnTo>
                  <a:lnTo>
                    <a:pt x="16" y="64"/>
                  </a:lnTo>
                  <a:lnTo>
                    <a:pt x="24" y="64"/>
                  </a:lnTo>
                  <a:lnTo>
                    <a:pt x="32" y="56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40" y="24"/>
                  </a:lnTo>
                  <a:lnTo>
                    <a:pt x="40" y="32"/>
                  </a:lnTo>
                  <a:lnTo>
                    <a:pt x="40" y="24"/>
                  </a:lnTo>
                  <a:lnTo>
                    <a:pt x="32" y="16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0" y="64"/>
                  </a:lnTo>
                </a:path>
              </a:pathLst>
            </a:custGeom>
            <a:solidFill>
              <a:srgbClr val="B2B2B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27" name="Freeform 633"/>
          <p:cNvSpPr>
            <a:spLocks/>
          </p:cNvSpPr>
          <p:nvPr/>
        </p:nvSpPr>
        <p:spPr bwMode="auto">
          <a:xfrm>
            <a:off x="6389688" y="38020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0 h 9"/>
              <a:gd name="T4" fmla="*/ 0 w 1"/>
              <a:gd name="T5" fmla="*/ 20160542 h 9"/>
              <a:gd name="T6" fmla="*/ 0 w 1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"/>
              <a:gd name="T14" fmla="*/ 1 w 1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28" name="Freeform 634"/>
          <p:cNvSpPr>
            <a:spLocks/>
          </p:cNvSpPr>
          <p:nvPr/>
        </p:nvSpPr>
        <p:spPr bwMode="auto">
          <a:xfrm>
            <a:off x="6389688" y="3814763"/>
            <a:ext cx="14287" cy="14287"/>
          </a:xfrm>
          <a:custGeom>
            <a:avLst/>
            <a:gdLst>
              <a:gd name="T0" fmla="*/ 20160542 w 9"/>
              <a:gd name="T1" fmla="*/ 0 h 9"/>
              <a:gd name="T2" fmla="*/ 0 w 9"/>
              <a:gd name="T3" fmla="*/ 20160542 h 9"/>
              <a:gd name="T4" fmla="*/ 20160542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29" name="Freeform 635"/>
          <p:cNvSpPr>
            <a:spLocks/>
          </p:cNvSpPr>
          <p:nvPr/>
        </p:nvSpPr>
        <p:spPr bwMode="auto">
          <a:xfrm>
            <a:off x="6402388" y="38274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30" name="Freeform 636"/>
          <p:cNvSpPr>
            <a:spLocks/>
          </p:cNvSpPr>
          <p:nvPr/>
        </p:nvSpPr>
        <p:spPr bwMode="auto">
          <a:xfrm>
            <a:off x="5462588" y="2900363"/>
            <a:ext cx="65087" cy="65087"/>
          </a:xfrm>
          <a:custGeom>
            <a:avLst/>
            <a:gdLst>
              <a:gd name="T0" fmla="*/ 100805463 w 41"/>
              <a:gd name="T1" fmla="*/ 40322188 h 41"/>
              <a:gd name="T2" fmla="*/ 100805463 w 41"/>
              <a:gd name="T3" fmla="*/ 60483288 h 41"/>
              <a:gd name="T4" fmla="*/ 80644375 w 41"/>
              <a:gd name="T5" fmla="*/ 60483288 h 41"/>
              <a:gd name="T6" fmla="*/ 80644375 w 41"/>
              <a:gd name="T7" fmla="*/ 80644375 h 41"/>
              <a:gd name="T8" fmla="*/ 60483288 w 41"/>
              <a:gd name="T9" fmla="*/ 80644375 h 41"/>
              <a:gd name="T10" fmla="*/ 40322188 w 41"/>
              <a:gd name="T11" fmla="*/ 60483288 h 41"/>
              <a:gd name="T12" fmla="*/ 40322188 w 41"/>
              <a:gd name="T13" fmla="*/ 100805463 h 41"/>
              <a:gd name="T14" fmla="*/ 40322188 w 41"/>
              <a:gd name="T15" fmla="*/ 60483288 h 41"/>
              <a:gd name="T16" fmla="*/ 0 w 41"/>
              <a:gd name="T17" fmla="*/ 80644375 h 41"/>
              <a:gd name="T18" fmla="*/ 0 w 41"/>
              <a:gd name="T19" fmla="*/ 0 h 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"/>
              <a:gd name="T31" fmla="*/ 0 h 41"/>
              <a:gd name="T32" fmla="*/ 41 w 41"/>
              <a:gd name="T33" fmla="*/ 41 h 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" h="41">
                <a:moveTo>
                  <a:pt x="40" y="16"/>
                </a:moveTo>
                <a:lnTo>
                  <a:pt x="40" y="24"/>
                </a:lnTo>
                <a:lnTo>
                  <a:pt x="32" y="24"/>
                </a:lnTo>
                <a:lnTo>
                  <a:pt x="32" y="32"/>
                </a:lnTo>
                <a:lnTo>
                  <a:pt x="24" y="32"/>
                </a:lnTo>
                <a:lnTo>
                  <a:pt x="16" y="24"/>
                </a:lnTo>
                <a:lnTo>
                  <a:pt x="16" y="40"/>
                </a:lnTo>
                <a:lnTo>
                  <a:pt x="16" y="24"/>
                </a:lnTo>
                <a:lnTo>
                  <a:pt x="0" y="32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31" name="Freeform 637"/>
          <p:cNvSpPr>
            <a:spLocks/>
          </p:cNvSpPr>
          <p:nvPr/>
        </p:nvSpPr>
        <p:spPr bwMode="auto">
          <a:xfrm>
            <a:off x="4878388" y="2862263"/>
            <a:ext cx="39687" cy="26987"/>
          </a:xfrm>
          <a:custGeom>
            <a:avLst/>
            <a:gdLst>
              <a:gd name="T0" fmla="*/ 60482994 w 25"/>
              <a:gd name="T1" fmla="*/ 20160874 h 17"/>
              <a:gd name="T2" fmla="*/ 40321992 w 25"/>
              <a:gd name="T3" fmla="*/ 40321747 h 17"/>
              <a:gd name="T4" fmla="*/ 20160996 w 25"/>
              <a:gd name="T5" fmla="*/ 40321747 h 17"/>
              <a:gd name="T6" fmla="*/ 0 w 25"/>
              <a:gd name="T7" fmla="*/ 40321747 h 17"/>
              <a:gd name="T8" fmla="*/ 0 w 25"/>
              <a:gd name="T9" fmla="*/ 20160874 h 17"/>
              <a:gd name="T10" fmla="*/ 20160996 w 25"/>
              <a:gd name="T11" fmla="*/ 0 h 17"/>
              <a:gd name="T12" fmla="*/ 40321992 w 25"/>
              <a:gd name="T13" fmla="*/ 0 h 17"/>
              <a:gd name="T14" fmla="*/ 60482994 w 25"/>
              <a:gd name="T15" fmla="*/ 20160874 h 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"/>
              <a:gd name="T25" fmla="*/ 0 h 17"/>
              <a:gd name="T26" fmla="*/ 25 w 25"/>
              <a:gd name="T27" fmla="*/ 17 h 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" h="17">
                <a:moveTo>
                  <a:pt x="24" y="8"/>
                </a:moveTo>
                <a:lnTo>
                  <a:pt x="16" y="16"/>
                </a:lnTo>
                <a:lnTo>
                  <a:pt x="8" y="16"/>
                </a:lnTo>
                <a:lnTo>
                  <a:pt x="0" y="16"/>
                </a:lnTo>
                <a:lnTo>
                  <a:pt x="0" y="8"/>
                </a:lnTo>
                <a:lnTo>
                  <a:pt x="8" y="0"/>
                </a:lnTo>
                <a:lnTo>
                  <a:pt x="16" y="0"/>
                </a:lnTo>
                <a:lnTo>
                  <a:pt x="24" y="8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32" name="Rectangle 638"/>
          <p:cNvSpPr>
            <a:spLocks noChangeArrowheads="1"/>
          </p:cNvSpPr>
          <p:nvPr/>
        </p:nvSpPr>
        <p:spPr bwMode="auto">
          <a:xfrm>
            <a:off x="5360988" y="3065463"/>
            <a:ext cx="0" cy="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733" name="Freeform 639"/>
          <p:cNvSpPr>
            <a:spLocks/>
          </p:cNvSpPr>
          <p:nvPr/>
        </p:nvSpPr>
        <p:spPr bwMode="auto">
          <a:xfrm>
            <a:off x="5145088" y="3078163"/>
            <a:ext cx="26987" cy="14287"/>
          </a:xfrm>
          <a:custGeom>
            <a:avLst/>
            <a:gdLst>
              <a:gd name="T0" fmla="*/ 40321747 w 17"/>
              <a:gd name="T1" fmla="*/ 0 h 9"/>
              <a:gd name="T2" fmla="*/ 40321747 w 17"/>
              <a:gd name="T3" fmla="*/ 20160542 h 9"/>
              <a:gd name="T4" fmla="*/ 0 w 17"/>
              <a:gd name="T5" fmla="*/ 20160542 h 9"/>
              <a:gd name="T6" fmla="*/ 40321747 w 17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9"/>
              <a:gd name="T14" fmla="*/ 17 w 17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9">
                <a:moveTo>
                  <a:pt x="16" y="0"/>
                </a:moveTo>
                <a:lnTo>
                  <a:pt x="16" y="8"/>
                </a:lnTo>
                <a:lnTo>
                  <a:pt x="0" y="8"/>
                </a:lnTo>
                <a:lnTo>
                  <a:pt x="16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34" name="Freeform 640"/>
          <p:cNvSpPr>
            <a:spLocks/>
          </p:cNvSpPr>
          <p:nvPr/>
        </p:nvSpPr>
        <p:spPr bwMode="auto">
          <a:xfrm>
            <a:off x="4027488" y="3357563"/>
            <a:ext cx="14287" cy="14287"/>
          </a:xfrm>
          <a:custGeom>
            <a:avLst/>
            <a:gdLst>
              <a:gd name="T0" fmla="*/ 20160542 w 9"/>
              <a:gd name="T1" fmla="*/ 0 h 9"/>
              <a:gd name="T2" fmla="*/ 0 w 9"/>
              <a:gd name="T3" fmla="*/ 20160542 h 9"/>
              <a:gd name="T4" fmla="*/ 20160542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35" name="Freeform 641"/>
          <p:cNvSpPr>
            <a:spLocks/>
          </p:cNvSpPr>
          <p:nvPr/>
        </p:nvSpPr>
        <p:spPr bwMode="auto">
          <a:xfrm>
            <a:off x="4840288" y="4792663"/>
            <a:ext cx="39687" cy="39687"/>
          </a:xfrm>
          <a:custGeom>
            <a:avLst/>
            <a:gdLst>
              <a:gd name="T0" fmla="*/ 20160996 w 25"/>
              <a:gd name="T1" fmla="*/ 40321992 h 25"/>
              <a:gd name="T2" fmla="*/ 40321992 w 25"/>
              <a:gd name="T3" fmla="*/ 40321992 h 25"/>
              <a:gd name="T4" fmla="*/ 60482994 w 25"/>
              <a:gd name="T5" fmla="*/ 40321992 h 25"/>
              <a:gd name="T6" fmla="*/ 60482994 w 25"/>
              <a:gd name="T7" fmla="*/ 20160996 h 25"/>
              <a:gd name="T8" fmla="*/ 40321992 w 25"/>
              <a:gd name="T9" fmla="*/ 0 h 25"/>
              <a:gd name="T10" fmla="*/ 20160996 w 25"/>
              <a:gd name="T11" fmla="*/ 20160996 h 25"/>
              <a:gd name="T12" fmla="*/ 0 w 25"/>
              <a:gd name="T13" fmla="*/ 20160996 h 25"/>
              <a:gd name="T14" fmla="*/ 0 w 25"/>
              <a:gd name="T15" fmla="*/ 40321992 h 25"/>
              <a:gd name="T16" fmla="*/ 20160996 w 25"/>
              <a:gd name="T17" fmla="*/ 60482994 h 25"/>
              <a:gd name="T18" fmla="*/ 20160996 w 25"/>
              <a:gd name="T19" fmla="*/ 40321992 h 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"/>
              <a:gd name="T31" fmla="*/ 0 h 25"/>
              <a:gd name="T32" fmla="*/ 25 w 25"/>
              <a:gd name="T33" fmla="*/ 25 h 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" h="25">
                <a:moveTo>
                  <a:pt x="8" y="16"/>
                </a:moveTo>
                <a:lnTo>
                  <a:pt x="16" y="16"/>
                </a:lnTo>
                <a:lnTo>
                  <a:pt x="24" y="16"/>
                </a:lnTo>
                <a:lnTo>
                  <a:pt x="24" y="8"/>
                </a:lnTo>
                <a:lnTo>
                  <a:pt x="16" y="0"/>
                </a:lnTo>
                <a:lnTo>
                  <a:pt x="8" y="8"/>
                </a:lnTo>
                <a:lnTo>
                  <a:pt x="0" y="8"/>
                </a:lnTo>
                <a:lnTo>
                  <a:pt x="0" y="16"/>
                </a:lnTo>
                <a:lnTo>
                  <a:pt x="8" y="24"/>
                </a:lnTo>
                <a:lnTo>
                  <a:pt x="8" y="16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36" name="Rectangle 642"/>
          <p:cNvSpPr>
            <a:spLocks noChangeArrowheads="1"/>
          </p:cNvSpPr>
          <p:nvPr/>
        </p:nvSpPr>
        <p:spPr bwMode="auto">
          <a:xfrm>
            <a:off x="6351588" y="4030663"/>
            <a:ext cx="12700" cy="127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737" name="Freeform 643"/>
          <p:cNvSpPr>
            <a:spLocks/>
          </p:cNvSpPr>
          <p:nvPr/>
        </p:nvSpPr>
        <p:spPr bwMode="auto">
          <a:xfrm>
            <a:off x="6364288" y="4017963"/>
            <a:ext cx="1587" cy="26987"/>
          </a:xfrm>
          <a:custGeom>
            <a:avLst/>
            <a:gdLst>
              <a:gd name="T0" fmla="*/ 0 w 1"/>
              <a:gd name="T1" fmla="*/ 20160874 h 17"/>
              <a:gd name="T2" fmla="*/ 0 w 1"/>
              <a:gd name="T3" fmla="*/ 40321747 h 17"/>
              <a:gd name="T4" fmla="*/ 0 w 1"/>
              <a:gd name="T5" fmla="*/ 20160874 h 17"/>
              <a:gd name="T6" fmla="*/ 0 w 1"/>
              <a:gd name="T7" fmla="*/ 0 h 17"/>
              <a:gd name="T8" fmla="*/ 0 w 1"/>
              <a:gd name="T9" fmla="*/ 20160874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"/>
              <a:gd name="T16" fmla="*/ 0 h 17"/>
              <a:gd name="T17" fmla="*/ 1 w 1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" h="17">
                <a:moveTo>
                  <a:pt x="0" y="8"/>
                </a:moveTo>
                <a:lnTo>
                  <a:pt x="0" y="16"/>
                </a:lnTo>
                <a:lnTo>
                  <a:pt x="0" y="8"/>
                </a:lnTo>
                <a:lnTo>
                  <a:pt x="0" y="0"/>
                </a:lnTo>
                <a:lnTo>
                  <a:pt x="0" y="8"/>
                </a:lnTo>
              </a:path>
            </a:pathLst>
          </a:custGeom>
          <a:solidFill>
            <a:schemeClr val="tx1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38" name="Rectangle 644"/>
          <p:cNvSpPr>
            <a:spLocks noChangeArrowheads="1"/>
          </p:cNvSpPr>
          <p:nvPr/>
        </p:nvSpPr>
        <p:spPr bwMode="auto">
          <a:xfrm>
            <a:off x="6338888" y="4017963"/>
            <a:ext cx="12700" cy="127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739" name="Rectangle 645"/>
          <p:cNvSpPr>
            <a:spLocks noChangeArrowheads="1"/>
          </p:cNvSpPr>
          <p:nvPr/>
        </p:nvSpPr>
        <p:spPr bwMode="auto">
          <a:xfrm>
            <a:off x="6351588" y="4030663"/>
            <a:ext cx="12700" cy="127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740" name="Freeform 646"/>
          <p:cNvSpPr>
            <a:spLocks/>
          </p:cNvSpPr>
          <p:nvPr/>
        </p:nvSpPr>
        <p:spPr bwMode="auto">
          <a:xfrm>
            <a:off x="5272088" y="28622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41" name="Freeform 647"/>
          <p:cNvSpPr>
            <a:spLocks/>
          </p:cNvSpPr>
          <p:nvPr/>
        </p:nvSpPr>
        <p:spPr bwMode="auto">
          <a:xfrm>
            <a:off x="6364288" y="2582863"/>
            <a:ext cx="115887" cy="141287"/>
          </a:xfrm>
          <a:custGeom>
            <a:avLst/>
            <a:gdLst>
              <a:gd name="T0" fmla="*/ 181450441 w 73"/>
              <a:gd name="T1" fmla="*/ 0 h 89"/>
              <a:gd name="T2" fmla="*/ 181450441 w 73"/>
              <a:gd name="T3" fmla="*/ 0 h 89"/>
              <a:gd name="T4" fmla="*/ 181450441 w 73"/>
              <a:gd name="T5" fmla="*/ 40322356 h 89"/>
              <a:gd name="T6" fmla="*/ 181450441 w 73"/>
              <a:gd name="T7" fmla="*/ 80644712 h 89"/>
              <a:gd name="T8" fmla="*/ 161289286 w 73"/>
              <a:gd name="T9" fmla="*/ 100805883 h 89"/>
              <a:gd name="T10" fmla="*/ 141128132 w 73"/>
              <a:gd name="T11" fmla="*/ 100805883 h 89"/>
              <a:gd name="T12" fmla="*/ 161289286 w 73"/>
              <a:gd name="T13" fmla="*/ 120967080 h 89"/>
              <a:gd name="T14" fmla="*/ 141128132 w 73"/>
              <a:gd name="T15" fmla="*/ 141128252 h 89"/>
              <a:gd name="T16" fmla="*/ 120966977 w 73"/>
              <a:gd name="T17" fmla="*/ 141128252 h 89"/>
              <a:gd name="T18" fmla="*/ 100805798 w 73"/>
              <a:gd name="T19" fmla="*/ 161289424 h 89"/>
              <a:gd name="T20" fmla="*/ 80644643 w 73"/>
              <a:gd name="T21" fmla="*/ 161289424 h 89"/>
              <a:gd name="T22" fmla="*/ 60483489 w 73"/>
              <a:gd name="T23" fmla="*/ 201611767 h 89"/>
              <a:gd name="T24" fmla="*/ 20161161 w 73"/>
              <a:gd name="T25" fmla="*/ 221772988 h 89"/>
              <a:gd name="T26" fmla="*/ 0 w 73"/>
              <a:gd name="T27" fmla="*/ 221772988 h 89"/>
              <a:gd name="T28" fmla="*/ 60483489 w 73"/>
              <a:gd name="T29" fmla="*/ 181450595 h 89"/>
              <a:gd name="T30" fmla="*/ 60483489 w 73"/>
              <a:gd name="T31" fmla="*/ 161289424 h 89"/>
              <a:gd name="T32" fmla="*/ 80644643 w 73"/>
              <a:gd name="T33" fmla="*/ 141128252 h 89"/>
              <a:gd name="T34" fmla="*/ 100805798 w 73"/>
              <a:gd name="T35" fmla="*/ 120967080 h 89"/>
              <a:gd name="T36" fmla="*/ 181450441 w 73"/>
              <a:gd name="T37" fmla="*/ 0 h 8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"/>
              <a:gd name="T58" fmla="*/ 0 h 89"/>
              <a:gd name="T59" fmla="*/ 73 w 73"/>
              <a:gd name="T60" fmla="*/ 89 h 8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" h="89">
                <a:moveTo>
                  <a:pt x="72" y="0"/>
                </a:moveTo>
                <a:lnTo>
                  <a:pt x="72" y="0"/>
                </a:lnTo>
                <a:lnTo>
                  <a:pt x="72" y="16"/>
                </a:lnTo>
                <a:lnTo>
                  <a:pt x="72" y="32"/>
                </a:lnTo>
                <a:lnTo>
                  <a:pt x="64" y="40"/>
                </a:lnTo>
                <a:lnTo>
                  <a:pt x="56" y="40"/>
                </a:lnTo>
                <a:lnTo>
                  <a:pt x="64" y="48"/>
                </a:lnTo>
                <a:lnTo>
                  <a:pt x="56" y="56"/>
                </a:lnTo>
                <a:lnTo>
                  <a:pt x="48" y="56"/>
                </a:lnTo>
                <a:lnTo>
                  <a:pt x="40" y="64"/>
                </a:lnTo>
                <a:lnTo>
                  <a:pt x="32" y="64"/>
                </a:lnTo>
                <a:lnTo>
                  <a:pt x="24" y="80"/>
                </a:lnTo>
                <a:lnTo>
                  <a:pt x="8" y="88"/>
                </a:lnTo>
                <a:lnTo>
                  <a:pt x="0" y="88"/>
                </a:lnTo>
                <a:lnTo>
                  <a:pt x="24" y="72"/>
                </a:lnTo>
                <a:lnTo>
                  <a:pt x="24" y="64"/>
                </a:lnTo>
                <a:lnTo>
                  <a:pt x="32" y="56"/>
                </a:lnTo>
                <a:lnTo>
                  <a:pt x="40" y="48"/>
                </a:lnTo>
                <a:lnTo>
                  <a:pt x="72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42" name="Freeform 648"/>
          <p:cNvSpPr>
            <a:spLocks/>
          </p:cNvSpPr>
          <p:nvPr/>
        </p:nvSpPr>
        <p:spPr bwMode="auto">
          <a:xfrm>
            <a:off x="6910388" y="2900363"/>
            <a:ext cx="14287" cy="14287"/>
          </a:xfrm>
          <a:custGeom>
            <a:avLst/>
            <a:gdLst>
              <a:gd name="T0" fmla="*/ 20160542 w 9"/>
              <a:gd name="T1" fmla="*/ 0 h 9"/>
              <a:gd name="T2" fmla="*/ 20160542 w 9"/>
              <a:gd name="T3" fmla="*/ 20160542 h 9"/>
              <a:gd name="T4" fmla="*/ 0 w 9"/>
              <a:gd name="T5" fmla="*/ 20160542 h 9"/>
              <a:gd name="T6" fmla="*/ 20160542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8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43" name="Freeform 649"/>
          <p:cNvSpPr>
            <a:spLocks/>
          </p:cNvSpPr>
          <p:nvPr/>
        </p:nvSpPr>
        <p:spPr bwMode="auto">
          <a:xfrm>
            <a:off x="6008688" y="1960563"/>
            <a:ext cx="14287" cy="14287"/>
          </a:xfrm>
          <a:custGeom>
            <a:avLst/>
            <a:gdLst>
              <a:gd name="T0" fmla="*/ 20160542 w 9"/>
              <a:gd name="T1" fmla="*/ 0 h 9"/>
              <a:gd name="T2" fmla="*/ 0 w 9"/>
              <a:gd name="T3" fmla="*/ 20160542 h 9"/>
              <a:gd name="T4" fmla="*/ 20160542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0"/>
                </a:move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44" name="Freeform 650"/>
          <p:cNvSpPr>
            <a:spLocks/>
          </p:cNvSpPr>
          <p:nvPr/>
        </p:nvSpPr>
        <p:spPr bwMode="auto">
          <a:xfrm>
            <a:off x="5856288" y="2062163"/>
            <a:ext cx="14287" cy="14287"/>
          </a:xfrm>
          <a:custGeom>
            <a:avLst/>
            <a:gdLst>
              <a:gd name="T0" fmla="*/ 0 w 9"/>
              <a:gd name="T1" fmla="*/ 0 h 9"/>
              <a:gd name="T2" fmla="*/ 20160542 w 9"/>
              <a:gd name="T3" fmla="*/ 20160542 h 9"/>
              <a:gd name="T4" fmla="*/ 0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45" name="Freeform 651"/>
          <p:cNvSpPr>
            <a:spLocks/>
          </p:cNvSpPr>
          <p:nvPr/>
        </p:nvSpPr>
        <p:spPr bwMode="auto">
          <a:xfrm>
            <a:off x="5081588" y="22780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46" name="Freeform 652"/>
          <p:cNvSpPr>
            <a:spLocks/>
          </p:cNvSpPr>
          <p:nvPr/>
        </p:nvSpPr>
        <p:spPr bwMode="auto">
          <a:xfrm>
            <a:off x="4992688" y="2316163"/>
            <a:ext cx="14287" cy="14287"/>
          </a:xfrm>
          <a:custGeom>
            <a:avLst/>
            <a:gdLst>
              <a:gd name="T0" fmla="*/ 0 w 9"/>
              <a:gd name="T1" fmla="*/ 0 h 9"/>
              <a:gd name="T2" fmla="*/ 20160542 w 9"/>
              <a:gd name="T3" fmla="*/ 20160542 h 9"/>
              <a:gd name="T4" fmla="*/ 0 w 9"/>
              <a:gd name="T5" fmla="*/ 20160542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8" y="8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47" name="Freeform 653"/>
          <p:cNvSpPr>
            <a:spLocks/>
          </p:cNvSpPr>
          <p:nvPr/>
        </p:nvSpPr>
        <p:spPr bwMode="auto">
          <a:xfrm>
            <a:off x="4992688" y="2354263"/>
            <a:ext cx="39687" cy="65087"/>
          </a:xfrm>
          <a:custGeom>
            <a:avLst/>
            <a:gdLst>
              <a:gd name="T0" fmla="*/ 20160996 w 25"/>
              <a:gd name="T1" fmla="*/ 0 h 41"/>
              <a:gd name="T2" fmla="*/ 40321992 w 25"/>
              <a:gd name="T3" fmla="*/ 0 h 41"/>
              <a:gd name="T4" fmla="*/ 60482994 w 25"/>
              <a:gd name="T5" fmla="*/ 40322188 h 41"/>
              <a:gd name="T6" fmla="*/ 60482994 w 25"/>
              <a:gd name="T7" fmla="*/ 80644375 h 41"/>
              <a:gd name="T8" fmla="*/ 60482994 w 25"/>
              <a:gd name="T9" fmla="*/ 100805463 h 41"/>
              <a:gd name="T10" fmla="*/ 0 w 25"/>
              <a:gd name="T11" fmla="*/ 60483288 h 41"/>
              <a:gd name="T12" fmla="*/ 0 w 25"/>
              <a:gd name="T13" fmla="*/ 40322188 h 41"/>
              <a:gd name="T14" fmla="*/ 20160996 w 25"/>
              <a:gd name="T15" fmla="*/ 40322188 h 41"/>
              <a:gd name="T16" fmla="*/ 40321992 w 25"/>
              <a:gd name="T17" fmla="*/ 40322188 h 41"/>
              <a:gd name="T18" fmla="*/ 20160996 w 25"/>
              <a:gd name="T19" fmla="*/ 20161094 h 41"/>
              <a:gd name="T20" fmla="*/ 20160996 w 25"/>
              <a:gd name="T21" fmla="*/ 0 h 4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"/>
              <a:gd name="T34" fmla="*/ 0 h 41"/>
              <a:gd name="T35" fmla="*/ 25 w 25"/>
              <a:gd name="T36" fmla="*/ 41 h 4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" h="41">
                <a:moveTo>
                  <a:pt x="8" y="0"/>
                </a:moveTo>
                <a:lnTo>
                  <a:pt x="16" y="0"/>
                </a:lnTo>
                <a:lnTo>
                  <a:pt x="24" y="16"/>
                </a:lnTo>
                <a:lnTo>
                  <a:pt x="24" y="32"/>
                </a:lnTo>
                <a:lnTo>
                  <a:pt x="24" y="40"/>
                </a:lnTo>
                <a:lnTo>
                  <a:pt x="0" y="24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48" name="Freeform 654"/>
          <p:cNvSpPr>
            <a:spLocks/>
          </p:cNvSpPr>
          <p:nvPr/>
        </p:nvSpPr>
        <p:spPr bwMode="auto">
          <a:xfrm>
            <a:off x="4903788" y="2379663"/>
            <a:ext cx="65087" cy="65087"/>
          </a:xfrm>
          <a:custGeom>
            <a:avLst/>
            <a:gdLst>
              <a:gd name="T0" fmla="*/ 40322188 w 41"/>
              <a:gd name="T1" fmla="*/ 0 h 41"/>
              <a:gd name="T2" fmla="*/ 60483288 w 41"/>
              <a:gd name="T3" fmla="*/ 20161094 h 41"/>
              <a:gd name="T4" fmla="*/ 80644375 w 41"/>
              <a:gd name="T5" fmla="*/ 20161094 h 41"/>
              <a:gd name="T6" fmla="*/ 100805463 w 41"/>
              <a:gd name="T7" fmla="*/ 40322188 h 41"/>
              <a:gd name="T8" fmla="*/ 100805463 w 41"/>
              <a:gd name="T9" fmla="*/ 80644375 h 41"/>
              <a:gd name="T10" fmla="*/ 80644375 w 41"/>
              <a:gd name="T11" fmla="*/ 60483288 h 41"/>
              <a:gd name="T12" fmla="*/ 80644375 w 41"/>
              <a:gd name="T13" fmla="*/ 80644375 h 41"/>
              <a:gd name="T14" fmla="*/ 40322188 w 41"/>
              <a:gd name="T15" fmla="*/ 100805463 h 41"/>
              <a:gd name="T16" fmla="*/ 40322188 w 41"/>
              <a:gd name="T17" fmla="*/ 80644375 h 41"/>
              <a:gd name="T18" fmla="*/ 20161094 w 41"/>
              <a:gd name="T19" fmla="*/ 60483288 h 41"/>
              <a:gd name="T20" fmla="*/ 20161094 w 41"/>
              <a:gd name="T21" fmla="*/ 40322188 h 41"/>
              <a:gd name="T22" fmla="*/ 0 w 41"/>
              <a:gd name="T23" fmla="*/ 20161094 h 41"/>
              <a:gd name="T24" fmla="*/ 40322188 w 41"/>
              <a:gd name="T25" fmla="*/ 0 h 4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1"/>
              <a:gd name="T40" fmla="*/ 0 h 41"/>
              <a:gd name="T41" fmla="*/ 41 w 41"/>
              <a:gd name="T42" fmla="*/ 41 h 4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1" h="41">
                <a:moveTo>
                  <a:pt x="16" y="0"/>
                </a:moveTo>
                <a:lnTo>
                  <a:pt x="24" y="8"/>
                </a:lnTo>
                <a:lnTo>
                  <a:pt x="32" y="8"/>
                </a:lnTo>
                <a:lnTo>
                  <a:pt x="40" y="16"/>
                </a:lnTo>
                <a:lnTo>
                  <a:pt x="40" y="32"/>
                </a:lnTo>
                <a:lnTo>
                  <a:pt x="32" y="24"/>
                </a:lnTo>
                <a:lnTo>
                  <a:pt x="32" y="32"/>
                </a:lnTo>
                <a:lnTo>
                  <a:pt x="16" y="40"/>
                </a:lnTo>
                <a:lnTo>
                  <a:pt x="16" y="32"/>
                </a:lnTo>
                <a:lnTo>
                  <a:pt x="8" y="24"/>
                </a:lnTo>
                <a:lnTo>
                  <a:pt x="8" y="16"/>
                </a:lnTo>
                <a:lnTo>
                  <a:pt x="0" y="8"/>
                </a:lnTo>
                <a:lnTo>
                  <a:pt x="16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49" name="Freeform 655"/>
          <p:cNvSpPr>
            <a:spLocks/>
          </p:cNvSpPr>
          <p:nvPr/>
        </p:nvSpPr>
        <p:spPr bwMode="auto">
          <a:xfrm>
            <a:off x="5043488" y="2430463"/>
            <a:ext cx="14287" cy="1587"/>
          </a:xfrm>
          <a:custGeom>
            <a:avLst/>
            <a:gdLst>
              <a:gd name="T0" fmla="*/ 0 w 9"/>
              <a:gd name="T1" fmla="*/ 0 h 1"/>
              <a:gd name="T2" fmla="*/ 20160542 w 9"/>
              <a:gd name="T3" fmla="*/ 0 h 1"/>
              <a:gd name="T4" fmla="*/ 0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0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50" name="Freeform 656"/>
          <p:cNvSpPr>
            <a:spLocks/>
          </p:cNvSpPr>
          <p:nvPr/>
        </p:nvSpPr>
        <p:spPr bwMode="auto">
          <a:xfrm>
            <a:off x="5056188" y="24685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51" name="Freeform 657"/>
          <p:cNvSpPr>
            <a:spLocks/>
          </p:cNvSpPr>
          <p:nvPr/>
        </p:nvSpPr>
        <p:spPr bwMode="auto">
          <a:xfrm>
            <a:off x="5043488" y="2468563"/>
            <a:ext cx="39687" cy="39687"/>
          </a:xfrm>
          <a:custGeom>
            <a:avLst/>
            <a:gdLst>
              <a:gd name="T0" fmla="*/ 40321992 w 25"/>
              <a:gd name="T1" fmla="*/ 0 h 25"/>
              <a:gd name="T2" fmla="*/ 60482994 w 25"/>
              <a:gd name="T3" fmla="*/ 20160996 h 25"/>
              <a:gd name="T4" fmla="*/ 60482994 w 25"/>
              <a:gd name="T5" fmla="*/ 40321992 h 25"/>
              <a:gd name="T6" fmla="*/ 40321992 w 25"/>
              <a:gd name="T7" fmla="*/ 60482994 h 25"/>
              <a:gd name="T8" fmla="*/ 0 w 25"/>
              <a:gd name="T9" fmla="*/ 20160996 h 25"/>
              <a:gd name="T10" fmla="*/ 40321992 w 25"/>
              <a:gd name="T11" fmla="*/ 20160996 h 25"/>
              <a:gd name="T12" fmla="*/ 40321992 w 25"/>
              <a:gd name="T13" fmla="*/ 0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25"/>
              <a:gd name="T23" fmla="*/ 25 w 25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25">
                <a:moveTo>
                  <a:pt x="16" y="0"/>
                </a:moveTo>
                <a:lnTo>
                  <a:pt x="24" y="8"/>
                </a:lnTo>
                <a:lnTo>
                  <a:pt x="24" y="16"/>
                </a:lnTo>
                <a:lnTo>
                  <a:pt x="16" y="24"/>
                </a:lnTo>
                <a:lnTo>
                  <a:pt x="0" y="8"/>
                </a:lnTo>
                <a:lnTo>
                  <a:pt x="16" y="8"/>
                </a:lnTo>
                <a:lnTo>
                  <a:pt x="16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52" name="Freeform 658"/>
          <p:cNvSpPr>
            <a:spLocks/>
          </p:cNvSpPr>
          <p:nvPr/>
        </p:nvSpPr>
        <p:spPr bwMode="auto">
          <a:xfrm>
            <a:off x="4865688" y="2481263"/>
            <a:ext cx="1587" cy="26987"/>
          </a:xfrm>
          <a:custGeom>
            <a:avLst/>
            <a:gdLst>
              <a:gd name="T0" fmla="*/ 0 w 1"/>
              <a:gd name="T1" fmla="*/ 0 h 17"/>
              <a:gd name="T2" fmla="*/ 0 w 1"/>
              <a:gd name="T3" fmla="*/ 20160874 h 17"/>
              <a:gd name="T4" fmla="*/ 0 w 1"/>
              <a:gd name="T5" fmla="*/ 40321747 h 17"/>
              <a:gd name="T6" fmla="*/ 0 60000 65536"/>
              <a:gd name="T7" fmla="*/ 0 60000 65536"/>
              <a:gd name="T8" fmla="*/ 0 60000 65536"/>
              <a:gd name="T9" fmla="*/ 0 w 1"/>
              <a:gd name="T10" fmla="*/ 0 h 17"/>
              <a:gd name="T11" fmla="*/ 1 w 1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7">
                <a:moveTo>
                  <a:pt x="0" y="0"/>
                </a:moveTo>
                <a:lnTo>
                  <a:pt x="0" y="8"/>
                </a:lnTo>
                <a:lnTo>
                  <a:pt x="0" y="16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53" name="Line 659"/>
          <p:cNvSpPr>
            <a:spLocks noChangeShapeType="1"/>
          </p:cNvSpPr>
          <p:nvPr/>
        </p:nvSpPr>
        <p:spPr bwMode="auto">
          <a:xfrm>
            <a:off x="5322888" y="3446463"/>
            <a:ext cx="15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54" name="Freeform 660"/>
          <p:cNvSpPr>
            <a:spLocks/>
          </p:cNvSpPr>
          <p:nvPr/>
        </p:nvSpPr>
        <p:spPr bwMode="auto">
          <a:xfrm>
            <a:off x="2922588" y="4449763"/>
            <a:ext cx="14287" cy="14287"/>
          </a:xfrm>
          <a:custGeom>
            <a:avLst/>
            <a:gdLst>
              <a:gd name="T0" fmla="*/ 20160542 w 9"/>
              <a:gd name="T1" fmla="*/ 20160542 h 9"/>
              <a:gd name="T2" fmla="*/ 0 w 9"/>
              <a:gd name="T3" fmla="*/ 0 h 9"/>
              <a:gd name="T4" fmla="*/ 20160542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8" y="8"/>
                </a:move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55" name="Freeform 661"/>
          <p:cNvSpPr>
            <a:spLocks/>
          </p:cNvSpPr>
          <p:nvPr/>
        </p:nvSpPr>
        <p:spPr bwMode="auto">
          <a:xfrm>
            <a:off x="5411788" y="3408363"/>
            <a:ext cx="14287" cy="26987"/>
          </a:xfrm>
          <a:custGeom>
            <a:avLst/>
            <a:gdLst>
              <a:gd name="T0" fmla="*/ 0 w 9"/>
              <a:gd name="T1" fmla="*/ 20160874 h 17"/>
              <a:gd name="T2" fmla="*/ 20160542 w 9"/>
              <a:gd name="T3" fmla="*/ 0 h 17"/>
              <a:gd name="T4" fmla="*/ 20160542 w 9"/>
              <a:gd name="T5" fmla="*/ 40321747 h 17"/>
              <a:gd name="T6" fmla="*/ 0 w 9"/>
              <a:gd name="T7" fmla="*/ 40321747 h 17"/>
              <a:gd name="T8" fmla="*/ 0 w 9"/>
              <a:gd name="T9" fmla="*/ 20160874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17"/>
              <a:gd name="T17" fmla="*/ 9 w 9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17">
                <a:moveTo>
                  <a:pt x="0" y="8"/>
                </a:moveTo>
                <a:lnTo>
                  <a:pt x="8" y="0"/>
                </a:lnTo>
                <a:lnTo>
                  <a:pt x="8" y="16"/>
                </a:lnTo>
                <a:lnTo>
                  <a:pt x="0" y="16"/>
                </a:lnTo>
                <a:lnTo>
                  <a:pt x="0" y="8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56" name="Freeform 662"/>
          <p:cNvSpPr>
            <a:spLocks/>
          </p:cNvSpPr>
          <p:nvPr/>
        </p:nvSpPr>
        <p:spPr bwMode="auto">
          <a:xfrm>
            <a:off x="4878388" y="2062163"/>
            <a:ext cx="14287" cy="14287"/>
          </a:xfrm>
          <a:custGeom>
            <a:avLst/>
            <a:gdLst>
              <a:gd name="T0" fmla="*/ 20160542 w 9"/>
              <a:gd name="T1" fmla="*/ 0 h 9"/>
              <a:gd name="T2" fmla="*/ 20160542 w 9"/>
              <a:gd name="T3" fmla="*/ 20160542 h 9"/>
              <a:gd name="T4" fmla="*/ 0 w 9"/>
              <a:gd name="T5" fmla="*/ 20160542 h 9"/>
              <a:gd name="T6" fmla="*/ 20160542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8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57" name="Freeform 663"/>
          <p:cNvSpPr>
            <a:spLocks/>
          </p:cNvSpPr>
          <p:nvPr/>
        </p:nvSpPr>
        <p:spPr bwMode="auto">
          <a:xfrm>
            <a:off x="4421188" y="24431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58" name="Freeform 664"/>
          <p:cNvSpPr>
            <a:spLocks/>
          </p:cNvSpPr>
          <p:nvPr/>
        </p:nvSpPr>
        <p:spPr bwMode="auto">
          <a:xfrm>
            <a:off x="5233988" y="3027363"/>
            <a:ext cx="26987" cy="26987"/>
          </a:xfrm>
          <a:custGeom>
            <a:avLst/>
            <a:gdLst>
              <a:gd name="T0" fmla="*/ 20160874 w 17"/>
              <a:gd name="T1" fmla="*/ 40321747 h 17"/>
              <a:gd name="T2" fmla="*/ 0 w 17"/>
              <a:gd name="T3" fmla="*/ 0 h 17"/>
              <a:gd name="T4" fmla="*/ 20160874 w 17"/>
              <a:gd name="T5" fmla="*/ 0 h 17"/>
              <a:gd name="T6" fmla="*/ 20160874 w 17"/>
              <a:gd name="T7" fmla="*/ 20160874 h 17"/>
              <a:gd name="T8" fmla="*/ 40321747 w 17"/>
              <a:gd name="T9" fmla="*/ 20160874 h 17"/>
              <a:gd name="T10" fmla="*/ 20160874 w 17"/>
              <a:gd name="T11" fmla="*/ 40321747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17"/>
              <a:gd name="T20" fmla="*/ 17 w 17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17">
                <a:moveTo>
                  <a:pt x="8" y="16"/>
                </a:moveTo>
                <a:lnTo>
                  <a:pt x="0" y="0"/>
                </a:lnTo>
                <a:lnTo>
                  <a:pt x="8" y="0"/>
                </a:lnTo>
                <a:lnTo>
                  <a:pt x="8" y="8"/>
                </a:lnTo>
                <a:lnTo>
                  <a:pt x="16" y="8"/>
                </a:lnTo>
                <a:lnTo>
                  <a:pt x="8" y="16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59" name="Freeform 665"/>
          <p:cNvSpPr>
            <a:spLocks/>
          </p:cNvSpPr>
          <p:nvPr/>
        </p:nvSpPr>
        <p:spPr bwMode="auto">
          <a:xfrm>
            <a:off x="6300788" y="27225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0 h 9"/>
              <a:gd name="T4" fmla="*/ 0 w 1"/>
              <a:gd name="T5" fmla="*/ 20160542 h 9"/>
              <a:gd name="T6" fmla="*/ 0 w 1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"/>
              <a:gd name="T14" fmla="*/ 1 w 1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60" name="Freeform 666"/>
          <p:cNvSpPr>
            <a:spLocks/>
          </p:cNvSpPr>
          <p:nvPr/>
        </p:nvSpPr>
        <p:spPr bwMode="auto">
          <a:xfrm>
            <a:off x="6148388" y="27352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61" name="Freeform 667"/>
          <p:cNvSpPr>
            <a:spLocks/>
          </p:cNvSpPr>
          <p:nvPr/>
        </p:nvSpPr>
        <p:spPr bwMode="auto">
          <a:xfrm>
            <a:off x="4433888" y="2938463"/>
            <a:ext cx="14287" cy="14287"/>
          </a:xfrm>
          <a:custGeom>
            <a:avLst/>
            <a:gdLst>
              <a:gd name="T0" fmla="*/ 20160542 w 9"/>
              <a:gd name="T1" fmla="*/ 0 h 9"/>
              <a:gd name="T2" fmla="*/ 20160542 w 9"/>
              <a:gd name="T3" fmla="*/ 20160542 h 9"/>
              <a:gd name="T4" fmla="*/ 0 w 9"/>
              <a:gd name="T5" fmla="*/ 0 h 9"/>
              <a:gd name="T6" fmla="*/ 20160542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8"/>
                </a:ln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62" name="Freeform 668"/>
          <p:cNvSpPr>
            <a:spLocks/>
          </p:cNvSpPr>
          <p:nvPr/>
        </p:nvSpPr>
        <p:spPr bwMode="auto">
          <a:xfrm>
            <a:off x="6288088" y="3916363"/>
            <a:ext cx="39687" cy="14287"/>
          </a:xfrm>
          <a:custGeom>
            <a:avLst/>
            <a:gdLst>
              <a:gd name="T0" fmla="*/ 0 w 25"/>
              <a:gd name="T1" fmla="*/ 0 h 9"/>
              <a:gd name="T2" fmla="*/ 20160996 w 25"/>
              <a:gd name="T3" fmla="*/ 0 h 9"/>
              <a:gd name="T4" fmla="*/ 40321992 w 25"/>
              <a:gd name="T5" fmla="*/ 20160542 h 9"/>
              <a:gd name="T6" fmla="*/ 60482994 w 25"/>
              <a:gd name="T7" fmla="*/ 20160542 h 9"/>
              <a:gd name="T8" fmla="*/ 60482994 w 25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"/>
              <a:gd name="T16" fmla="*/ 0 h 9"/>
              <a:gd name="T17" fmla="*/ 25 w 25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" h="9">
                <a:moveTo>
                  <a:pt x="0" y="0"/>
                </a:moveTo>
                <a:lnTo>
                  <a:pt x="8" y="0"/>
                </a:lnTo>
                <a:lnTo>
                  <a:pt x="16" y="8"/>
                </a:lnTo>
                <a:lnTo>
                  <a:pt x="24" y="8"/>
                </a:lnTo>
                <a:lnTo>
                  <a:pt x="24" y="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63" name="Freeform 669"/>
          <p:cNvSpPr>
            <a:spLocks/>
          </p:cNvSpPr>
          <p:nvPr/>
        </p:nvSpPr>
        <p:spPr bwMode="auto">
          <a:xfrm>
            <a:off x="4421188" y="2760663"/>
            <a:ext cx="14287" cy="14287"/>
          </a:xfrm>
          <a:custGeom>
            <a:avLst/>
            <a:gdLst>
              <a:gd name="T0" fmla="*/ 0 w 9"/>
              <a:gd name="T1" fmla="*/ 20160542 h 9"/>
              <a:gd name="T2" fmla="*/ 0 w 9"/>
              <a:gd name="T3" fmla="*/ 20160542 h 9"/>
              <a:gd name="T4" fmla="*/ 20160542 w 9"/>
              <a:gd name="T5" fmla="*/ 20160542 h 9"/>
              <a:gd name="T6" fmla="*/ 20160542 w 9"/>
              <a:gd name="T7" fmla="*/ 0 h 9"/>
              <a:gd name="T8" fmla="*/ 0 w 9"/>
              <a:gd name="T9" fmla="*/ 0 h 9"/>
              <a:gd name="T10" fmla="*/ 0 w 9"/>
              <a:gd name="T11" fmla="*/ 20160542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"/>
              <a:gd name="T19" fmla="*/ 0 h 9"/>
              <a:gd name="T20" fmla="*/ 9 w 9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" h="9">
                <a:moveTo>
                  <a:pt x="0" y="8"/>
                </a:moveTo>
                <a:lnTo>
                  <a:pt x="0" y="8"/>
                </a:ln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64" name="Freeform 670"/>
          <p:cNvSpPr>
            <a:spLocks/>
          </p:cNvSpPr>
          <p:nvPr/>
        </p:nvSpPr>
        <p:spPr bwMode="auto">
          <a:xfrm>
            <a:off x="4840288" y="4792663"/>
            <a:ext cx="39687" cy="39687"/>
          </a:xfrm>
          <a:custGeom>
            <a:avLst/>
            <a:gdLst>
              <a:gd name="T0" fmla="*/ 20160996 w 25"/>
              <a:gd name="T1" fmla="*/ 40321992 h 25"/>
              <a:gd name="T2" fmla="*/ 40321992 w 25"/>
              <a:gd name="T3" fmla="*/ 40321992 h 25"/>
              <a:gd name="T4" fmla="*/ 60482994 w 25"/>
              <a:gd name="T5" fmla="*/ 40321992 h 25"/>
              <a:gd name="T6" fmla="*/ 60482994 w 25"/>
              <a:gd name="T7" fmla="*/ 20160996 h 25"/>
              <a:gd name="T8" fmla="*/ 40321992 w 25"/>
              <a:gd name="T9" fmla="*/ 0 h 25"/>
              <a:gd name="T10" fmla="*/ 20160996 w 25"/>
              <a:gd name="T11" fmla="*/ 20160996 h 25"/>
              <a:gd name="T12" fmla="*/ 0 w 25"/>
              <a:gd name="T13" fmla="*/ 20160996 h 25"/>
              <a:gd name="T14" fmla="*/ 0 w 25"/>
              <a:gd name="T15" fmla="*/ 40321992 h 25"/>
              <a:gd name="T16" fmla="*/ 20160996 w 25"/>
              <a:gd name="T17" fmla="*/ 60482994 h 25"/>
              <a:gd name="T18" fmla="*/ 20160996 w 25"/>
              <a:gd name="T19" fmla="*/ 40321992 h 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"/>
              <a:gd name="T31" fmla="*/ 0 h 25"/>
              <a:gd name="T32" fmla="*/ 25 w 25"/>
              <a:gd name="T33" fmla="*/ 25 h 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" h="25">
                <a:moveTo>
                  <a:pt x="8" y="16"/>
                </a:moveTo>
                <a:lnTo>
                  <a:pt x="16" y="16"/>
                </a:lnTo>
                <a:lnTo>
                  <a:pt x="24" y="16"/>
                </a:lnTo>
                <a:lnTo>
                  <a:pt x="24" y="8"/>
                </a:lnTo>
                <a:lnTo>
                  <a:pt x="16" y="0"/>
                </a:lnTo>
                <a:lnTo>
                  <a:pt x="8" y="8"/>
                </a:lnTo>
                <a:lnTo>
                  <a:pt x="0" y="8"/>
                </a:lnTo>
                <a:lnTo>
                  <a:pt x="0" y="16"/>
                </a:lnTo>
                <a:lnTo>
                  <a:pt x="8" y="24"/>
                </a:lnTo>
                <a:lnTo>
                  <a:pt x="8" y="16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65" name="Line 671"/>
          <p:cNvSpPr>
            <a:spLocks noChangeShapeType="1"/>
          </p:cNvSpPr>
          <p:nvPr/>
        </p:nvSpPr>
        <p:spPr bwMode="auto">
          <a:xfrm flipH="1">
            <a:off x="5016500" y="3241675"/>
            <a:ext cx="15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66" name="Freeform 672"/>
          <p:cNvSpPr>
            <a:spLocks/>
          </p:cNvSpPr>
          <p:nvPr/>
        </p:nvSpPr>
        <p:spPr bwMode="auto">
          <a:xfrm>
            <a:off x="5830888" y="2963863"/>
            <a:ext cx="26987" cy="14287"/>
          </a:xfrm>
          <a:custGeom>
            <a:avLst/>
            <a:gdLst>
              <a:gd name="T0" fmla="*/ 40321747 w 17"/>
              <a:gd name="T1" fmla="*/ 0 h 9"/>
              <a:gd name="T2" fmla="*/ 20160874 w 17"/>
              <a:gd name="T3" fmla="*/ 20160542 h 9"/>
              <a:gd name="T4" fmla="*/ 0 w 17"/>
              <a:gd name="T5" fmla="*/ 20160542 h 9"/>
              <a:gd name="T6" fmla="*/ 0 w 17"/>
              <a:gd name="T7" fmla="*/ 0 h 9"/>
              <a:gd name="T8" fmla="*/ 20160874 w 17"/>
              <a:gd name="T9" fmla="*/ 0 h 9"/>
              <a:gd name="T10" fmla="*/ 40321747 w 17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9"/>
              <a:gd name="T20" fmla="*/ 17 w 17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9">
                <a:moveTo>
                  <a:pt x="16" y="0"/>
                </a:moveTo>
                <a:lnTo>
                  <a:pt x="8" y="8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16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67" name="Freeform 673"/>
          <p:cNvSpPr>
            <a:spLocks/>
          </p:cNvSpPr>
          <p:nvPr/>
        </p:nvSpPr>
        <p:spPr bwMode="auto">
          <a:xfrm>
            <a:off x="5754688" y="2836863"/>
            <a:ext cx="141287" cy="77787"/>
          </a:xfrm>
          <a:custGeom>
            <a:avLst/>
            <a:gdLst>
              <a:gd name="T0" fmla="*/ 201611767 w 89"/>
              <a:gd name="T1" fmla="*/ 0 h 49"/>
              <a:gd name="T2" fmla="*/ 221772988 w 89"/>
              <a:gd name="T3" fmla="*/ 20161120 h 49"/>
              <a:gd name="T4" fmla="*/ 201611767 w 89"/>
              <a:gd name="T5" fmla="*/ 20161120 h 49"/>
              <a:gd name="T6" fmla="*/ 181450595 w 89"/>
              <a:gd name="T7" fmla="*/ 20161120 h 49"/>
              <a:gd name="T8" fmla="*/ 141128252 w 89"/>
              <a:gd name="T9" fmla="*/ 20161120 h 49"/>
              <a:gd name="T10" fmla="*/ 100805883 w 89"/>
              <a:gd name="T11" fmla="*/ 20161120 h 49"/>
              <a:gd name="T12" fmla="*/ 100805883 w 89"/>
              <a:gd name="T13" fmla="*/ 40322241 h 49"/>
              <a:gd name="T14" fmla="*/ 60483540 w 89"/>
              <a:gd name="T15" fmla="*/ 40322241 h 49"/>
              <a:gd name="T16" fmla="*/ 60483540 w 89"/>
              <a:gd name="T17" fmla="*/ 60483367 h 49"/>
              <a:gd name="T18" fmla="*/ 40322356 w 89"/>
              <a:gd name="T19" fmla="*/ 60483367 h 49"/>
              <a:gd name="T20" fmla="*/ 40322356 w 89"/>
              <a:gd name="T21" fmla="*/ 80644481 h 49"/>
              <a:gd name="T22" fmla="*/ 20161178 w 89"/>
              <a:gd name="T23" fmla="*/ 100805595 h 49"/>
              <a:gd name="T24" fmla="*/ 20161178 w 89"/>
              <a:gd name="T25" fmla="*/ 120966734 h 49"/>
              <a:gd name="T26" fmla="*/ 0 w 89"/>
              <a:gd name="T27" fmla="*/ 100805595 h 49"/>
              <a:gd name="T28" fmla="*/ 0 w 89"/>
              <a:gd name="T29" fmla="*/ 80644481 h 49"/>
              <a:gd name="T30" fmla="*/ 20161178 w 89"/>
              <a:gd name="T31" fmla="*/ 40322241 h 49"/>
              <a:gd name="T32" fmla="*/ 40322356 w 89"/>
              <a:gd name="T33" fmla="*/ 40322241 h 49"/>
              <a:gd name="T34" fmla="*/ 60483540 w 89"/>
              <a:gd name="T35" fmla="*/ 20161120 h 49"/>
              <a:gd name="T36" fmla="*/ 161289424 w 89"/>
              <a:gd name="T37" fmla="*/ 20161120 h 49"/>
              <a:gd name="T38" fmla="*/ 181450595 w 89"/>
              <a:gd name="T39" fmla="*/ 20161120 h 49"/>
              <a:gd name="T40" fmla="*/ 201611767 w 89"/>
              <a:gd name="T41" fmla="*/ 0 h 4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89"/>
              <a:gd name="T64" fmla="*/ 0 h 49"/>
              <a:gd name="T65" fmla="*/ 89 w 89"/>
              <a:gd name="T66" fmla="*/ 49 h 4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89" h="49">
                <a:moveTo>
                  <a:pt x="80" y="0"/>
                </a:moveTo>
                <a:lnTo>
                  <a:pt x="88" y="8"/>
                </a:lnTo>
                <a:lnTo>
                  <a:pt x="80" y="8"/>
                </a:lnTo>
                <a:lnTo>
                  <a:pt x="72" y="8"/>
                </a:lnTo>
                <a:lnTo>
                  <a:pt x="56" y="8"/>
                </a:lnTo>
                <a:lnTo>
                  <a:pt x="40" y="8"/>
                </a:lnTo>
                <a:lnTo>
                  <a:pt x="40" y="16"/>
                </a:lnTo>
                <a:lnTo>
                  <a:pt x="24" y="16"/>
                </a:lnTo>
                <a:lnTo>
                  <a:pt x="24" y="24"/>
                </a:lnTo>
                <a:lnTo>
                  <a:pt x="16" y="24"/>
                </a:lnTo>
                <a:lnTo>
                  <a:pt x="16" y="32"/>
                </a:lnTo>
                <a:lnTo>
                  <a:pt x="8" y="40"/>
                </a:lnTo>
                <a:lnTo>
                  <a:pt x="8" y="48"/>
                </a:lnTo>
                <a:lnTo>
                  <a:pt x="0" y="40"/>
                </a:lnTo>
                <a:lnTo>
                  <a:pt x="0" y="32"/>
                </a:lnTo>
                <a:lnTo>
                  <a:pt x="8" y="16"/>
                </a:lnTo>
                <a:lnTo>
                  <a:pt x="16" y="16"/>
                </a:lnTo>
                <a:lnTo>
                  <a:pt x="24" y="8"/>
                </a:lnTo>
                <a:lnTo>
                  <a:pt x="64" y="8"/>
                </a:lnTo>
                <a:lnTo>
                  <a:pt x="72" y="8"/>
                </a:lnTo>
                <a:lnTo>
                  <a:pt x="8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68" name="Freeform 674"/>
          <p:cNvSpPr>
            <a:spLocks/>
          </p:cNvSpPr>
          <p:nvPr/>
        </p:nvSpPr>
        <p:spPr bwMode="auto">
          <a:xfrm>
            <a:off x="5348288" y="2925763"/>
            <a:ext cx="14287" cy="1587"/>
          </a:xfrm>
          <a:custGeom>
            <a:avLst/>
            <a:gdLst>
              <a:gd name="T0" fmla="*/ 20160542 w 9"/>
              <a:gd name="T1" fmla="*/ 0 h 1"/>
              <a:gd name="T2" fmla="*/ 20160542 w 9"/>
              <a:gd name="T3" fmla="*/ 0 h 1"/>
              <a:gd name="T4" fmla="*/ 0 w 9"/>
              <a:gd name="T5" fmla="*/ 0 h 1"/>
              <a:gd name="T6" fmla="*/ 20160542 w 9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"/>
              <a:gd name="T14" fmla="*/ 9 w 9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">
                <a:moveTo>
                  <a:pt x="8" y="0"/>
                </a:moveTo>
                <a:lnTo>
                  <a:pt x="8" y="0"/>
                </a:ln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69" name="Freeform 675"/>
          <p:cNvSpPr>
            <a:spLocks/>
          </p:cNvSpPr>
          <p:nvPr/>
        </p:nvSpPr>
        <p:spPr bwMode="auto">
          <a:xfrm>
            <a:off x="5462588" y="2862263"/>
            <a:ext cx="77787" cy="65087"/>
          </a:xfrm>
          <a:custGeom>
            <a:avLst/>
            <a:gdLst>
              <a:gd name="T0" fmla="*/ 0 w 49"/>
              <a:gd name="T1" fmla="*/ 60483288 h 41"/>
              <a:gd name="T2" fmla="*/ 20161120 w 49"/>
              <a:gd name="T3" fmla="*/ 40322188 h 41"/>
              <a:gd name="T4" fmla="*/ 40322241 w 49"/>
              <a:gd name="T5" fmla="*/ 40322188 h 41"/>
              <a:gd name="T6" fmla="*/ 80644481 w 49"/>
              <a:gd name="T7" fmla="*/ 20161094 h 41"/>
              <a:gd name="T8" fmla="*/ 60483367 w 49"/>
              <a:gd name="T9" fmla="*/ 0 h 41"/>
              <a:gd name="T10" fmla="*/ 80644481 w 49"/>
              <a:gd name="T11" fmla="*/ 0 h 41"/>
              <a:gd name="T12" fmla="*/ 100805595 w 49"/>
              <a:gd name="T13" fmla="*/ 0 h 41"/>
              <a:gd name="T14" fmla="*/ 80644481 w 49"/>
              <a:gd name="T15" fmla="*/ 40322188 h 41"/>
              <a:gd name="T16" fmla="*/ 100805595 w 49"/>
              <a:gd name="T17" fmla="*/ 80644375 h 41"/>
              <a:gd name="T18" fmla="*/ 120966734 w 49"/>
              <a:gd name="T19" fmla="*/ 80644375 h 41"/>
              <a:gd name="T20" fmla="*/ 100805595 w 49"/>
              <a:gd name="T21" fmla="*/ 100805463 h 4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9"/>
              <a:gd name="T34" fmla="*/ 0 h 41"/>
              <a:gd name="T35" fmla="*/ 49 w 49"/>
              <a:gd name="T36" fmla="*/ 41 h 4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9" h="41">
                <a:moveTo>
                  <a:pt x="0" y="24"/>
                </a:moveTo>
                <a:lnTo>
                  <a:pt x="8" y="16"/>
                </a:lnTo>
                <a:lnTo>
                  <a:pt x="16" y="16"/>
                </a:lnTo>
                <a:lnTo>
                  <a:pt x="32" y="8"/>
                </a:lnTo>
                <a:lnTo>
                  <a:pt x="24" y="0"/>
                </a:lnTo>
                <a:lnTo>
                  <a:pt x="32" y="0"/>
                </a:lnTo>
                <a:lnTo>
                  <a:pt x="40" y="0"/>
                </a:lnTo>
                <a:lnTo>
                  <a:pt x="32" y="16"/>
                </a:lnTo>
                <a:lnTo>
                  <a:pt x="40" y="32"/>
                </a:lnTo>
                <a:lnTo>
                  <a:pt x="48" y="32"/>
                </a:lnTo>
                <a:lnTo>
                  <a:pt x="40" y="4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70" name="Freeform 676"/>
          <p:cNvSpPr>
            <a:spLocks/>
          </p:cNvSpPr>
          <p:nvPr/>
        </p:nvSpPr>
        <p:spPr bwMode="auto">
          <a:xfrm>
            <a:off x="5005388" y="3255963"/>
            <a:ext cx="14287" cy="26987"/>
          </a:xfrm>
          <a:custGeom>
            <a:avLst/>
            <a:gdLst>
              <a:gd name="T0" fmla="*/ 20160542 w 9"/>
              <a:gd name="T1" fmla="*/ 40321747 h 17"/>
              <a:gd name="T2" fmla="*/ 0 w 9"/>
              <a:gd name="T3" fmla="*/ 40321747 h 17"/>
              <a:gd name="T4" fmla="*/ 20160542 w 9"/>
              <a:gd name="T5" fmla="*/ 20160874 h 17"/>
              <a:gd name="T6" fmla="*/ 20160542 w 9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7"/>
              <a:gd name="T14" fmla="*/ 9 w 9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7">
                <a:moveTo>
                  <a:pt x="8" y="16"/>
                </a:moveTo>
                <a:lnTo>
                  <a:pt x="0" y="16"/>
                </a:lnTo>
                <a:lnTo>
                  <a:pt x="8" y="8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71" name="Freeform 677"/>
          <p:cNvSpPr>
            <a:spLocks/>
          </p:cNvSpPr>
          <p:nvPr/>
        </p:nvSpPr>
        <p:spPr bwMode="auto">
          <a:xfrm>
            <a:off x="4992688" y="3268663"/>
            <a:ext cx="14287" cy="14287"/>
          </a:xfrm>
          <a:custGeom>
            <a:avLst/>
            <a:gdLst>
              <a:gd name="T0" fmla="*/ 0 w 9"/>
              <a:gd name="T1" fmla="*/ 20160542 h 9"/>
              <a:gd name="T2" fmla="*/ 20160542 w 9"/>
              <a:gd name="T3" fmla="*/ 0 h 9"/>
              <a:gd name="T4" fmla="*/ 0 w 9"/>
              <a:gd name="T5" fmla="*/ 0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8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72" name="Freeform 678"/>
          <p:cNvSpPr>
            <a:spLocks/>
          </p:cNvSpPr>
          <p:nvPr/>
        </p:nvSpPr>
        <p:spPr bwMode="auto">
          <a:xfrm>
            <a:off x="5195888" y="3090863"/>
            <a:ext cx="26987" cy="52387"/>
          </a:xfrm>
          <a:custGeom>
            <a:avLst/>
            <a:gdLst>
              <a:gd name="T0" fmla="*/ 0 w 17"/>
              <a:gd name="T1" fmla="*/ 0 h 33"/>
              <a:gd name="T2" fmla="*/ 40321747 w 17"/>
              <a:gd name="T3" fmla="*/ 60483170 h 33"/>
              <a:gd name="T4" fmla="*/ 20160874 w 17"/>
              <a:gd name="T5" fmla="*/ 80644218 h 33"/>
              <a:gd name="T6" fmla="*/ 20160874 w 17"/>
              <a:gd name="T7" fmla="*/ 40322109 h 33"/>
              <a:gd name="T8" fmla="*/ 0 w 17"/>
              <a:gd name="T9" fmla="*/ 40322109 h 33"/>
              <a:gd name="T10" fmla="*/ 20160874 w 17"/>
              <a:gd name="T11" fmla="*/ 20161054 h 33"/>
              <a:gd name="T12" fmla="*/ 0 w 17"/>
              <a:gd name="T13" fmla="*/ 20161054 h 33"/>
              <a:gd name="T14" fmla="*/ 0 w 17"/>
              <a:gd name="T15" fmla="*/ 0 h 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"/>
              <a:gd name="T25" fmla="*/ 0 h 33"/>
              <a:gd name="T26" fmla="*/ 17 w 17"/>
              <a:gd name="T27" fmla="*/ 33 h 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" h="33">
                <a:moveTo>
                  <a:pt x="0" y="0"/>
                </a:moveTo>
                <a:lnTo>
                  <a:pt x="16" y="24"/>
                </a:lnTo>
                <a:lnTo>
                  <a:pt x="8" y="32"/>
                </a:lnTo>
                <a:lnTo>
                  <a:pt x="8" y="16"/>
                </a:lnTo>
                <a:lnTo>
                  <a:pt x="0" y="16"/>
                </a:lnTo>
                <a:lnTo>
                  <a:pt x="8" y="8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73" name="Freeform 679"/>
          <p:cNvSpPr>
            <a:spLocks/>
          </p:cNvSpPr>
          <p:nvPr/>
        </p:nvSpPr>
        <p:spPr bwMode="auto">
          <a:xfrm>
            <a:off x="8256588" y="3535363"/>
            <a:ext cx="14287" cy="14287"/>
          </a:xfrm>
          <a:custGeom>
            <a:avLst/>
            <a:gdLst>
              <a:gd name="T0" fmla="*/ 0 w 9"/>
              <a:gd name="T1" fmla="*/ 0 h 9"/>
              <a:gd name="T2" fmla="*/ 0 w 9"/>
              <a:gd name="T3" fmla="*/ 20160542 h 9"/>
              <a:gd name="T4" fmla="*/ 20160542 w 9"/>
              <a:gd name="T5" fmla="*/ 0 h 9"/>
              <a:gd name="T6" fmla="*/ 0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0" y="0"/>
                </a:moveTo>
                <a:lnTo>
                  <a:pt x="0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74" name="Rectangle 680"/>
          <p:cNvSpPr>
            <a:spLocks noChangeArrowheads="1"/>
          </p:cNvSpPr>
          <p:nvPr/>
        </p:nvSpPr>
        <p:spPr bwMode="auto">
          <a:xfrm>
            <a:off x="4764088" y="3078163"/>
            <a:ext cx="0" cy="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775" name="Freeform 681"/>
          <p:cNvSpPr>
            <a:spLocks/>
          </p:cNvSpPr>
          <p:nvPr/>
        </p:nvSpPr>
        <p:spPr bwMode="auto">
          <a:xfrm>
            <a:off x="4776788" y="30781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76" name="Freeform 682"/>
          <p:cNvSpPr>
            <a:spLocks/>
          </p:cNvSpPr>
          <p:nvPr/>
        </p:nvSpPr>
        <p:spPr bwMode="auto">
          <a:xfrm>
            <a:off x="4687888" y="2430463"/>
            <a:ext cx="26987" cy="14287"/>
          </a:xfrm>
          <a:custGeom>
            <a:avLst/>
            <a:gdLst>
              <a:gd name="T0" fmla="*/ 20160874 w 17"/>
              <a:gd name="T1" fmla="*/ 0 h 9"/>
              <a:gd name="T2" fmla="*/ 20160874 w 17"/>
              <a:gd name="T3" fmla="*/ 0 h 9"/>
              <a:gd name="T4" fmla="*/ 0 w 17"/>
              <a:gd name="T5" fmla="*/ 0 h 9"/>
              <a:gd name="T6" fmla="*/ 40321747 w 17"/>
              <a:gd name="T7" fmla="*/ 20160542 h 9"/>
              <a:gd name="T8" fmla="*/ 40321747 w 17"/>
              <a:gd name="T9" fmla="*/ 0 h 9"/>
              <a:gd name="T10" fmla="*/ 20160874 w 17"/>
              <a:gd name="T11" fmla="*/ 0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9"/>
              <a:gd name="T20" fmla="*/ 17 w 17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9">
                <a:moveTo>
                  <a:pt x="8" y="0"/>
                </a:moveTo>
                <a:lnTo>
                  <a:pt x="8" y="0"/>
                </a:lnTo>
                <a:lnTo>
                  <a:pt x="0" y="0"/>
                </a:lnTo>
                <a:lnTo>
                  <a:pt x="16" y="8"/>
                </a:lnTo>
                <a:lnTo>
                  <a:pt x="16" y="0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77" name="Freeform 683"/>
          <p:cNvSpPr>
            <a:spLocks/>
          </p:cNvSpPr>
          <p:nvPr/>
        </p:nvSpPr>
        <p:spPr bwMode="auto">
          <a:xfrm>
            <a:off x="3100388" y="5414963"/>
            <a:ext cx="26987" cy="26987"/>
          </a:xfrm>
          <a:custGeom>
            <a:avLst/>
            <a:gdLst>
              <a:gd name="T0" fmla="*/ 0 w 17"/>
              <a:gd name="T1" fmla="*/ 0 h 17"/>
              <a:gd name="T2" fmla="*/ 0 w 17"/>
              <a:gd name="T3" fmla="*/ 20160874 h 17"/>
              <a:gd name="T4" fmla="*/ 0 w 17"/>
              <a:gd name="T5" fmla="*/ 40321747 h 17"/>
              <a:gd name="T6" fmla="*/ 20160874 w 17"/>
              <a:gd name="T7" fmla="*/ 40321747 h 17"/>
              <a:gd name="T8" fmla="*/ 40321747 w 17"/>
              <a:gd name="T9" fmla="*/ 20160874 h 17"/>
              <a:gd name="T10" fmla="*/ 0 w 17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"/>
              <a:gd name="T19" fmla="*/ 0 h 17"/>
              <a:gd name="T20" fmla="*/ 17 w 17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" h="17">
                <a:moveTo>
                  <a:pt x="0" y="0"/>
                </a:move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78" name="Freeform 684"/>
          <p:cNvSpPr>
            <a:spLocks/>
          </p:cNvSpPr>
          <p:nvPr/>
        </p:nvSpPr>
        <p:spPr bwMode="auto">
          <a:xfrm>
            <a:off x="3113088" y="5414963"/>
            <a:ext cx="52387" cy="39687"/>
          </a:xfrm>
          <a:custGeom>
            <a:avLst/>
            <a:gdLst>
              <a:gd name="T0" fmla="*/ 40322109 w 33"/>
              <a:gd name="T1" fmla="*/ 0 h 25"/>
              <a:gd name="T2" fmla="*/ 0 w 33"/>
              <a:gd name="T3" fmla="*/ 40321992 h 25"/>
              <a:gd name="T4" fmla="*/ 20161054 w 33"/>
              <a:gd name="T5" fmla="*/ 60482994 h 25"/>
              <a:gd name="T6" fmla="*/ 20161054 w 33"/>
              <a:gd name="T7" fmla="*/ 40321992 h 25"/>
              <a:gd name="T8" fmla="*/ 40322109 w 33"/>
              <a:gd name="T9" fmla="*/ 40321992 h 25"/>
              <a:gd name="T10" fmla="*/ 80644218 w 33"/>
              <a:gd name="T11" fmla="*/ 20160996 h 25"/>
              <a:gd name="T12" fmla="*/ 60483170 w 33"/>
              <a:gd name="T13" fmla="*/ 20160996 h 25"/>
              <a:gd name="T14" fmla="*/ 40322109 w 33"/>
              <a:gd name="T15" fmla="*/ 0 h 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"/>
              <a:gd name="T25" fmla="*/ 0 h 25"/>
              <a:gd name="T26" fmla="*/ 33 w 33"/>
              <a:gd name="T27" fmla="*/ 25 h 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" h="25">
                <a:moveTo>
                  <a:pt x="16" y="0"/>
                </a:moveTo>
                <a:lnTo>
                  <a:pt x="0" y="16"/>
                </a:lnTo>
                <a:lnTo>
                  <a:pt x="8" y="24"/>
                </a:lnTo>
                <a:lnTo>
                  <a:pt x="8" y="16"/>
                </a:lnTo>
                <a:lnTo>
                  <a:pt x="16" y="16"/>
                </a:lnTo>
                <a:lnTo>
                  <a:pt x="32" y="8"/>
                </a:lnTo>
                <a:lnTo>
                  <a:pt x="24" y="8"/>
                </a:lnTo>
                <a:lnTo>
                  <a:pt x="16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79" name="Freeform 685"/>
          <p:cNvSpPr>
            <a:spLocks/>
          </p:cNvSpPr>
          <p:nvPr/>
        </p:nvSpPr>
        <p:spPr bwMode="auto">
          <a:xfrm>
            <a:off x="3570288" y="5503863"/>
            <a:ext cx="26987" cy="14287"/>
          </a:xfrm>
          <a:custGeom>
            <a:avLst/>
            <a:gdLst>
              <a:gd name="T0" fmla="*/ 0 w 17"/>
              <a:gd name="T1" fmla="*/ 0 h 9"/>
              <a:gd name="T2" fmla="*/ 20160874 w 17"/>
              <a:gd name="T3" fmla="*/ 20160542 h 9"/>
              <a:gd name="T4" fmla="*/ 40321747 w 17"/>
              <a:gd name="T5" fmla="*/ 20160542 h 9"/>
              <a:gd name="T6" fmla="*/ 20160874 w 17"/>
              <a:gd name="T7" fmla="*/ 0 h 9"/>
              <a:gd name="T8" fmla="*/ 0 w 17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9"/>
              <a:gd name="T17" fmla="*/ 17 w 17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9">
                <a:moveTo>
                  <a:pt x="0" y="0"/>
                </a:moveTo>
                <a:lnTo>
                  <a:pt x="8" y="8"/>
                </a:lnTo>
                <a:lnTo>
                  <a:pt x="16" y="8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80" name="Freeform 686"/>
          <p:cNvSpPr>
            <a:spLocks/>
          </p:cNvSpPr>
          <p:nvPr/>
        </p:nvSpPr>
        <p:spPr bwMode="auto">
          <a:xfrm>
            <a:off x="4954588" y="33067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81" name="Freeform 687"/>
          <p:cNvSpPr>
            <a:spLocks/>
          </p:cNvSpPr>
          <p:nvPr/>
        </p:nvSpPr>
        <p:spPr bwMode="auto">
          <a:xfrm>
            <a:off x="2478088" y="4068763"/>
            <a:ext cx="1587" cy="26987"/>
          </a:xfrm>
          <a:custGeom>
            <a:avLst/>
            <a:gdLst>
              <a:gd name="T0" fmla="*/ 0 w 1"/>
              <a:gd name="T1" fmla="*/ 0 h 17"/>
              <a:gd name="T2" fmla="*/ 0 w 1"/>
              <a:gd name="T3" fmla="*/ 20160874 h 17"/>
              <a:gd name="T4" fmla="*/ 0 w 1"/>
              <a:gd name="T5" fmla="*/ 40321747 h 17"/>
              <a:gd name="T6" fmla="*/ 0 w 1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17"/>
              <a:gd name="T14" fmla="*/ 1 w 1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17">
                <a:moveTo>
                  <a:pt x="0" y="0"/>
                </a:moveTo>
                <a:lnTo>
                  <a:pt x="0" y="8"/>
                </a:ln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82" name="Freeform 688"/>
          <p:cNvSpPr>
            <a:spLocks/>
          </p:cNvSpPr>
          <p:nvPr/>
        </p:nvSpPr>
        <p:spPr bwMode="auto">
          <a:xfrm>
            <a:off x="6288088" y="31289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83" name="Freeform 689"/>
          <p:cNvSpPr>
            <a:spLocks/>
          </p:cNvSpPr>
          <p:nvPr/>
        </p:nvSpPr>
        <p:spPr bwMode="auto">
          <a:xfrm>
            <a:off x="6694488" y="32686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84" name="Freeform 690"/>
          <p:cNvSpPr>
            <a:spLocks/>
          </p:cNvSpPr>
          <p:nvPr/>
        </p:nvSpPr>
        <p:spPr bwMode="auto">
          <a:xfrm>
            <a:off x="6681788" y="32813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85" name="Rectangle 691"/>
          <p:cNvSpPr>
            <a:spLocks noChangeArrowheads="1"/>
          </p:cNvSpPr>
          <p:nvPr/>
        </p:nvSpPr>
        <p:spPr bwMode="auto">
          <a:xfrm>
            <a:off x="6618288" y="3332163"/>
            <a:ext cx="0" cy="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786" name="Freeform 692"/>
          <p:cNvSpPr>
            <a:spLocks/>
          </p:cNvSpPr>
          <p:nvPr/>
        </p:nvSpPr>
        <p:spPr bwMode="auto">
          <a:xfrm>
            <a:off x="6529388" y="3344863"/>
            <a:ext cx="14287" cy="14287"/>
          </a:xfrm>
          <a:custGeom>
            <a:avLst/>
            <a:gdLst>
              <a:gd name="T0" fmla="*/ 0 w 9"/>
              <a:gd name="T1" fmla="*/ 0 h 9"/>
              <a:gd name="T2" fmla="*/ 20160542 w 9"/>
              <a:gd name="T3" fmla="*/ 0 h 9"/>
              <a:gd name="T4" fmla="*/ 20160542 w 9"/>
              <a:gd name="T5" fmla="*/ 20160542 h 9"/>
              <a:gd name="T6" fmla="*/ 0 w 9"/>
              <a:gd name="T7" fmla="*/ 20160542 h 9"/>
              <a:gd name="T8" fmla="*/ 0 w 9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9"/>
              <a:gd name="T17" fmla="*/ 9 w 9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9">
                <a:moveTo>
                  <a:pt x="0" y="0"/>
                </a:moveTo>
                <a:lnTo>
                  <a:pt x="8" y="0"/>
                </a:lnTo>
                <a:lnTo>
                  <a:pt x="8" y="8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87" name="Freeform 693"/>
          <p:cNvSpPr>
            <a:spLocks/>
          </p:cNvSpPr>
          <p:nvPr/>
        </p:nvSpPr>
        <p:spPr bwMode="auto">
          <a:xfrm>
            <a:off x="6910388" y="2887663"/>
            <a:ext cx="14287" cy="14287"/>
          </a:xfrm>
          <a:custGeom>
            <a:avLst/>
            <a:gdLst>
              <a:gd name="T0" fmla="*/ 0 w 9"/>
              <a:gd name="T1" fmla="*/ 20160542 h 9"/>
              <a:gd name="T2" fmla="*/ 0 w 9"/>
              <a:gd name="T3" fmla="*/ 0 h 9"/>
              <a:gd name="T4" fmla="*/ 20160542 w 9"/>
              <a:gd name="T5" fmla="*/ 20160542 h 9"/>
              <a:gd name="T6" fmla="*/ 0 60000 65536"/>
              <a:gd name="T7" fmla="*/ 0 60000 65536"/>
              <a:gd name="T8" fmla="*/ 0 60000 65536"/>
              <a:gd name="T9" fmla="*/ 0 w 9"/>
              <a:gd name="T10" fmla="*/ 0 h 9"/>
              <a:gd name="T11" fmla="*/ 9 w 9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9">
                <a:moveTo>
                  <a:pt x="0" y="8"/>
                </a:moveTo>
                <a:lnTo>
                  <a:pt x="0" y="0"/>
                </a:lnTo>
                <a:lnTo>
                  <a:pt x="8" y="8"/>
                </a:lnTo>
              </a:path>
            </a:pathLst>
          </a:custGeom>
          <a:solidFill>
            <a:srgbClr val="FF00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88" name="Freeform 694"/>
          <p:cNvSpPr>
            <a:spLocks/>
          </p:cNvSpPr>
          <p:nvPr/>
        </p:nvSpPr>
        <p:spPr bwMode="auto">
          <a:xfrm>
            <a:off x="6554788" y="34972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89" name="Freeform 695"/>
          <p:cNvSpPr>
            <a:spLocks/>
          </p:cNvSpPr>
          <p:nvPr/>
        </p:nvSpPr>
        <p:spPr bwMode="auto">
          <a:xfrm>
            <a:off x="2897188" y="5453063"/>
            <a:ext cx="39687" cy="65087"/>
          </a:xfrm>
          <a:custGeom>
            <a:avLst/>
            <a:gdLst>
              <a:gd name="T0" fmla="*/ 20160996 w 25"/>
              <a:gd name="T1" fmla="*/ 0 h 41"/>
              <a:gd name="T2" fmla="*/ 60482994 w 25"/>
              <a:gd name="T3" fmla="*/ 0 h 41"/>
              <a:gd name="T4" fmla="*/ 40321992 w 25"/>
              <a:gd name="T5" fmla="*/ 0 h 41"/>
              <a:gd name="T6" fmla="*/ 20160996 w 25"/>
              <a:gd name="T7" fmla="*/ 0 h 41"/>
              <a:gd name="T8" fmla="*/ 20160996 w 25"/>
              <a:gd name="T9" fmla="*/ 40322188 h 41"/>
              <a:gd name="T10" fmla="*/ 40321992 w 25"/>
              <a:gd name="T11" fmla="*/ 40322188 h 41"/>
              <a:gd name="T12" fmla="*/ 20160996 w 25"/>
              <a:gd name="T13" fmla="*/ 60483288 h 41"/>
              <a:gd name="T14" fmla="*/ 20160996 w 25"/>
              <a:gd name="T15" fmla="*/ 80644375 h 41"/>
              <a:gd name="T16" fmla="*/ 40321992 w 25"/>
              <a:gd name="T17" fmla="*/ 80644375 h 41"/>
              <a:gd name="T18" fmla="*/ 20160996 w 25"/>
              <a:gd name="T19" fmla="*/ 100805463 h 41"/>
              <a:gd name="T20" fmla="*/ 20160996 w 25"/>
              <a:gd name="T21" fmla="*/ 80644375 h 41"/>
              <a:gd name="T22" fmla="*/ 20160996 w 25"/>
              <a:gd name="T23" fmla="*/ 60483288 h 41"/>
              <a:gd name="T24" fmla="*/ 0 w 25"/>
              <a:gd name="T25" fmla="*/ 60483288 h 41"/>
              <a:gd name="T26" fmla="*/ 20160996 w 25"/>
              <a:gd name="T27" fmla="*/ 0 h 4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5"/>
              <a:gd name="T43" fmla="*/ 0 h 41"/>
              <a:gd name="T44" fmla="*/ 25 w 25"/>
              <a:gd name="T45" fmla="*/ 41 h 4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5" h="41">
                <a:moveTo>
                  <a:pt x="8" y="0"/>
                </a:moveTo>
                <a:lnTo>
                  <a:pt x="24" y="0"/>
                </a:lnTo>
                <a:lnTo>
                  <a:pt x="16" y="0"/>
                </a:lnTo>
                <a:lnTo>
                  <a:pt x="8" y="0"/>
                </a:lnTo>
                <a:lnTo>
                  <a:pt x="8" y="16"/>
                </a:lnTo>
                <a:lnTo>
                  <a:pt x="16" y="16"/>
                </a:lnTo>
                <a:lnTo>
                  <a:pt x="8" y="24"/>
                </a:lnTo>
                <a:lnTo>
                  <a:pt x="8" y="32"/>
                </a:lnTo>
                <a:lnTo>
                  <a:pt x="16" y="32"/>
                </a:lnTo>
                <a:lnTo>
                  <a:pt x="8" y="40"/>
                </a:lnTo>
                <a:lnTo>
                  <a:pt x="8" y="32"/>
                </a:lnTo>
                <a:lnTo>
                  <a:pt x="8" y="24"/>
                </a:lnTo>
                <a:lnTo>
                  <a:pt x="0" y="24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90" name="Freeform 696"/>
          <p:cNvSpPr>
            <a:spLocks/>
          </p:cNvSpPr>
          <p:nvPr/>
        </p:nvSpPr>
        <p:spPr bwMode="auto">
          <a:xfrm>
            <a:off x="2871788" y="54530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91" name="Freeform 697"/>
          <p:cNvSpPr>
            <a:spLocks/>
          </p:cNvSpPr>
          <p:nvPr/>
        </p:nvSpPr>
        <p:spPr bwMode="auto">
          <a:xfrm>
            <a:off x="2884488" y="5453063"/>
            <a:ext cx="14287" cy="26987"/>
          </a:xfrm>
          <a:custGeom>
            <a:avLst/>
            <a:gdLst>
              <a:gd name="T0" fmla="*/ 20160542 w 9"/>
              <a:gd name="T1" fmla="*/ 0 h 17"/>
              <a:gd name="T2" fmla="*/ 20160542 w 9"/>
              <a:gd name="T3" fmla="*/ 20160874 h 17"/>
              <a:gd name="T4" fmla="*/ 0 w 9"/>
              <a:gd name="T5" fmla="*/ 40321747 h 17"/>
              <a:gd name="T6" fmla="*/ 20160542 w 9"/>
              <a:gd name="T7" fmla="*/ 0 h 17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7"/>
              <a:gd name="T14" fmla="*/ 9 w 9"/>
              <a:gd name="T15" fmla="*/ 17 h 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7">
                <a:moveTo>
                  <a:pt x="8" y="0"/>
                </a:moveTo>
                <a:lnTo>
                  <a:pt x="8" y="8"/>
                </a:lnTo>
                <a:lnTo>
                  <a:pt x="0" y="16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92" name="Freeform 698"/>
          <p:cNvSpPr>
            <a:spLocks/>
          </p:cNvSpPr>
          <p:nvPr/>
        </p:nvSpPr>
        <p:spPr bwMode="auto">
          <a:xfrm>
            <a:off x="2897188" y="5529263"/>
            <a:ext cx="14287" cy="1587"/>
          </a:xfrm>
          <a:custGeom>
            <a:avLst/>
            <a:gdLst>
              <a:gd name="T0" fmla="*/ 0 w 9"/>
              <a:gd name="T1" fmla="*/ 0 h 1"/>
              <a:gd name="T2" fmla="*/ 20160542 w 9"/>
              <a:gd name="T3" fmla="*/ 0 h 1"/>
              <a:gd name="T4" fmla="*/ 0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0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93" name="Freeform 699"/>
          <p:cNvSpPr>
            <a:spLocks/>
          </p:cNvSpPr>
          <p:nvPr/>
        </p:nvSpPr>
        <p:spPr bwMode="auto">
          <a:xfrm>
            <a:off x="2947988" y="55419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94" name="Freeform 700"/>
          <p:cNvSpPr>
            <a:spLocks/>
          </p:cNvSpPr>
          <p:nvPr/>
        </p:nvSpPr>
        <p:spPr bwMode="auto">
          <a:xfrm>
            <a:off x="3303588" y="4043363"/>
            <a:ext cx="14287" cy="14287"/>
          </a:xfrm>
          <a:custGeom>
            <a:avLst/>
            <a:gdLst>
              <a:gd name="T0" fmla="*/ 20160542 w 9"/>
              <a:gd name="T1" fmla="*/ 0 h 9"/>
              <a:gd name="T2" fmla="*/ 20160542 w 9"/>
              <a:gd name="T3" fmla="*/ 0 h 9"/>
              <a:gd name="T4" fmla="*/ 0 w 9"/>
              <a:gd name="T5" fmla="*/ 20160542 h 9"/>
              <a:gd name="T6" fmla="*/ 20160542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95" name="Freeform 701"/>
          <p:cNvSpPr>
            <a:spLocks/>
          </p:cNvSpPr>
          <p:nvPr/>
        </p:nvSpPr>
        <p:spPr bwMode="auto">
          <a:xfrm>
            <a:off x="3265488" y="4056063"/>
            <a:ext cx="52387" cy="65087"/>
          </a:xfrm>
          <a:custGeom>
            <a:avLst/>
            <a:gdLst>
              <a:gd name="T0" fmla="*/ 60483170 w 33"/>
              <a:gd name="T1" fmla="*/ 0 h 41"/>
              <a:gd name="T2" fmla="*/ 60483170 w 33"/>
              <a:gd name="T3" fmla="*/ 20161094 h 41"/>
              <a:gd name="T4" fmla="*/ 80644218 w 33"/>
              <a:gd name="T5" fmla="*/ 20161094 h 41"/>
              <a:gd name="T6" fmla="*/ 60483170 w 33"/>
              <a:gd name="T7" fmla="*/ 60483288 h 41"/>
              <a:gd name="T8" fmla="*/ 80644218 w 33"/>
              <a:gd name="T9" fmla="*/ 100805463 h 41"/>
              <a:gd name="T10" fmla="*/ 60483170 w 33"/>
              <a:gd name="T11" fmla="*/ 60483288 h 41"/>
              <a:gd name="T12" fmla="*/ 40322109 w 33"/>
              <a:gd name="T13" fmla="*/ 60483288 h 41"/>
              <a:gd name="T14" fmla="*/ 40322109 w 33"/>
              <a:gd name="T15" fmla="*/ 80644375 h 41"/>
              <a:gd name="T16" fmla="*/ 20161054 w 33"/>
              <a:gd name="T17" fmla="*/ 60483288 h 41"/>
              <a:gd name="T18" fmla="*/ 0 w 33"/>
              <a:gd name="T19" fmla="*/ 80644375 h 41"/>
              <a:gd name="T20" fmla="*/ 20161054 w 33"/>
              <a:gd name="T21" fmla="*/ 60483288 h 41"/>
              <a:gd name="T22" fmla="*/ 20161054 w 33"/>
              <a:gd name="T23" fmla="*/ 40322188 h 41"/>
              <a:gd name="T24" fmla="*/ 60483170 w 33"/>
              <a:gd name="T25" fmla="*/ 0 h 4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"/>
              <a:gd name="T40" fmla="*/ 0 h 41"/>
              <a:gd name="T41" fmla="*/ 33 w 33"/>
              <a:gd name="T42" fmla="*/ 41 h 4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" h="41">
                <a:moveTo>
                  <a:pt x="24" y="0"/>
                </a:moveTo>
                <a:lnTo>
                  <a:pt x="24" y="8"/>
                </a:lnTo>
                <a:lnTo>
                  <a:pt x="32" y="8"/>
                </a:lnTo>
                <a:lnTo>
                  <a:pt x="24" y="24"/>
                </a:lnTo>
                <a:lnTo>
                  <a:pt x="32" y="40"/>
                </a:lnTo>
                <a:lnTo>
                  <a:pt x="24" y="24"/>
                </a:lnTo>
                <a:lnTo>
                  <a:pt x="16" y="24"/>
                </a:lnTo>
                <a:lnTo>
                  <a:pt x="16" y="32"/>
                </a:lnTo>
                <a:lnTo>
                  <a:pt x="8" y="24"/>
                </a:lnTo>
                <a:lnTo>
                  <a:pt x="0" y="32"/>
                </a:lnTo>
                <a:lnTo>
                  <a:pt x="8" y="24"/>
                </a:lnTo>
                <a:lnTo>
                  <a:pt x="8" y="16"/>
                </a:lnTo>
                <a:lnTo>
                  <a:pt x="24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96" name="Freeform 702"/>
          <p:cNvSpPr>
            <a:spLocks/>
          </p:cNvSpPr>
          <p:nvPr/>
        </p:nvSpPr>
        <p:spPr bwMode="auto">
          <a:xfrm>
            <a:off x="3341688" y="41068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0 h 9"/>
              <a:gd name="T4" fmla="*/ 0 w 1"/>
              <a:gd name="T5" fmla="*/ 20160542 h 9"/>
              <a:gd name="T6" fmla="*/ 0 w 1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9"/>
              <a:gd name="T14" fmla="*/ 1 w 1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9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97" name="Freeform 703"/>
          <p:cNvSpPr>
            <a:spLocks/>
          </p:cNvSpPr>
          <p:nvPr/>
        </p:nvSpPr>
        <p:spPr bwMode="auto">
          <a:xfrm>
            <a:off x="3341688" y="4094163"/>
            <a:ext cx="14287" cy="14287"/>
          </a:xfrm>
          <a:custGeom>
            <a:avLst/>
            <a:gdLst>
              <a:gd name="T0" fmla="*/ 20160542 w 9"/>
              <a:gd name="T1" fmla="*/ 0 h 9"/>
              <a:gd name="T2" fmla="*/ 20160542 w 9"/>
              <a:gd name="T3" fmla="*/ 0 h 9"/>
              <a:gd name="T4" fmla="*/ 0 w 9"/>
              <a:gd name="T5" fmla="*/ 20160542 h 9"/>
              <a:gd name="T6" fmla="*/ 20160542 w 9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9"/>
              <a:gd name="T14" fmla="*/ 9 w 9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9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98" name="Freeform 704"/>
          <p:cNvSpPr>
            <a:spLocks/>
          </p:cNvSpPr>
          <p:nvPr/>
        </p:nvSpPr>
        <p:spPr bwMode="auto">
          <a:xfrm>
            <a:off x="2973388" y="45259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99" name="Freeform 705"/>
          <p:cNvSpPr>
            <a:spLocks/>
          </p:cNvSpPr>
          <p:nvPr/>
        </p:nvSpPr>
        <p:spPr bwMode="auto">
          <a:xfrm>
            <a:off x="5208588" y="3052763"/>
            <a:ext cx="26987" cy="26987"/>
          </a:xfrm>
          <a:custGeom>
            <a:avLst/>
            <a:gdLst>
              <a:gd name="T0" fmla="*/ 0 w 17"/>
              <a:gd name="T1" fmla="*/ 0 h 17"/>
              <a:gd name="T2" fmla="*/ 0 w 17"/>
              <a:gd name="T3" fmla="*/ 0 h 17"/>
              <a:gd name="T4" fmla="*/ 20160874 w 17"/>
              <a:gd name="T5" fmla="*/ 0 h 17"/>
              <a:gd name="T6" fmla="*/ 20160874 w 17"/>
              <a:gd name="T7" fmla="*/ 20160874 h 17"/>
              <a:gd name="T8" fmla="*/ 40321747 w 17"/>
              <a:gd name="T9" fmla="*/ 40321747 h 17"/>
              <a:gd name="T10" fmla="*/ 20160874 w 17"/>
              <a:gd name="T11" fmla="*/ 40321747 h 17"/>
              <a:gd name="T12" fmla="*/ 20160874 w 17"/>
              <a:gd name="T13" fmla="*/ 20160874 h 17"/>
              <a:gd name="T14" fmla="*/ 0 w 17"/>
              <a:gd name="T15" fmla="*/ 20160874 h 17"/>
              <a:gd name="T16" fmla="*/ 0 w 17"/>
              <a:gd name="T17" fmla="*/ 0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0" y="0"/>
                </a:moveTo>
                <a:lnTo>
                  <a:pt x="0" y="0"/>
                </a:lnTo>
                <a:lnTo>
                  <a:pt x="8" y="0"/>
                </a:lnTo>
                <a:lnTo>
                  <a:pt x="8" y="8"/>
                </a:lnTo>
                <a:lnTo>
                  <a:pt x="16" y="16"/>
                </a:lnTo>
                <a:lnTo>
                  <a:pt x="8" y="16"/>
                </a:lnTo>
                <a:lnTo>
                  <a:pt x="8" y="8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00" name="Freeform 706"/>
          <p:cNvSpPr>
            <a:spLocks/>
          </p:cNvSpPr>
          <p:nvPr/>
        </p:nvSpPr>
        <p:spPr bwMode="auto">
          <a:xfrm>
            <a:off x="6542088" y="4716463"/>
            <a:ext cx="1587" cy="14287"/>
          </a:xfrm>
          <a:custGeom>
            <a:avLst/>
            <a:gdLst>
              <a:gd name="T0" fmla="*/ 0 w 1"/>
              <a:gd name="T1" fmla="*/ 0 h 9"/>
              <a:gd name="T2" fmla="*/ 0 w 1"/>
              <a:gd name="T3" fmla="*/ 20160542 h 9"/>
              <a:gd name="T4" fmla="*/ 0 w 1"/>
              <a:gd name="T5" fmla="*/ 0 h 9"/>
              <a:gd name="T6" fmla="*/ 0 60000 65536"/>
              <a:gd name="T7" fmla="*/ 0 60000 65536"/>
              <a:gd name="T8" fmla="*/ 0 60000 65536"/>
              <a:gd name="T9" fmla="*/ 0 w 1"/>
              <a:gd name="T10" fmla="*/ 0 h 9"/>
              <a:gd name="T11" fmla="*/ 1 w 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01" name="Freeform 707"/>
          <p:cNvSpPr>
            <a:spLocks/>
          </p:cNvSpPr>
          <p:nvPr/>
        </p:nvSpPr>
        <p:spPr bwMode="auto">
          <a:xfrm>
            <a:off x="5195888" y="3040063"/>
            <a:ext cx="14287" cy="1587"/>
          </a:xfrm>
          <a:custGeom>
            <a:avLst/>
            <a:gdLst>
              <a:gd name="T0" fmla="*/ 20160542 w 9"/>
              <a:gd name="T1" fmla="*/ 0 h 1"/>
              <a:gd name="T2" fmla="*/ 20160542 w 9"/>
              <a:gd name="T3" fmla="*/ 0 h 1"/>
              <a:gd name="T4" fmla="*/ 0 w 9"/>
              <a:gd name="T5" fmla="*/ 0 h 1"/>
              <a:gd name="T6" fmla="*/ 20160542 w 9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"/>
              <a:gd name="T14" fmla="*/ 9 w 9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">
                <a:moveTo>
                  <a:pt x="8" y="0"/>
                </a:moveTo>
                <a:lnTo>
                  <a:pt x="8" y="0"/>
                </a:ln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02" name="Freeform 708"/>
          <p:cNvSpPr>
            <a:spLocks/>
          </p:cNvSpPr>
          <p:nvPr/>
        </p:nvSpPr>
        <p:spPr bwMode="auto">
          <a:xfrm>
            <a:off x="2947988" y="5453063"/>
            <a:ext cx="65087" cy="77787"/>
          </a:xfrm>
          <a:custGeom>
            <a:avLst/>
            <a:gdLst>
              <a:gd name="T0" fmla="*/ 100805463 w 41"/>
              <a:gd name="T1" fmla="*/ 100805595 h 49"/>
              <a:gd name="T2" fmla="*/ 20161094 w 41"/>
              <a:gd name="T3" fmla="*/ 100805595 h 49"/>
              <a:gd name="T4" fmla="*/ 0 w 41"/>
              <a:gd name="T5" fmla="*/ 100805595 h 49"/>
              <a:gd name="T6" fmla="*/ 0 w 41"/>
              <a:gd name="T7" fmla="*/ 0 h 49"/>
              <a:gd name="T8" fmla="*/ 0 w 41"/>
              <a:gd name="T9" fmla="*/ 20161120 h 49"/>
              <a:gd name="T10" fmla="*/ 0 w 41"/>
              <a:gd name="T11" fmla="*/ 40322241 h 49"/>
              <a:gd name="T12" fmla="*/ 60483288 w 41"/>
              <a:gd name="T13" fmla="*/ 100805595 h 49"/>
              <a:gd name="T14" fmla="*/ 100805463 w 41"/>
              <a:gd name="T15" fmla="*/ 100805595 h 49"/>
              <a:gd name="T16" fmla="*/ 100805463 w 41"/>
              <a:gd name="T17" fmla="*/ 120966734 h 49"/>
              <a:gd name="T18" fmla="*/ 100805463 w 41"/>
              <a:gd name="T19" fmla="*/ 100805595 h 4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"/>
              <a:gd name="T31" fmla="*/ 0 h 49"/>
              <a:gd name="T32" fmla="*/ 41 w 41"/>
              <a:gd name="T33" fmla="*/ 49 h 4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" h="49">
                <a:moveTo>
                  <a:pt x="40" y="40"/>
                </a:moveTo>
                <a:lnTo>
                  <a:pt x="8" y="40"/>
                </a:lnTo>
                <a:lnTo>
                  <a:pt x="0" y="4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24" y="40"/>
                </a:lnTo>
                <a:lnTo>
                  <a:pt x="40" y="40"/>
                </a:lnTo>
                <a:lnTo>
                  <a:pt x="40" y="48"/>
                </a:lnTo>
                <a:lnTo>
                  <a:pt x="40" y="4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03" name="Freeform 709"/>
          <p:cNvSpPr>
            <a:spLocks/>
          </p:cNvSpPr>
          <p:nvPr/>
        </p:nvSpPr>
        <p:spPr bwMode="auto">
          <a:xfrm>
            <a:off x="3024188" y="5516563"/>
            <a:ext cx="14287" cy="1587"/>
          </a:xfrm>
          <a:custGeom>
            <a:avLst/>
            <a:gdLst>
              <a:gd name="T0" fmla="*/ 20160542 w 9"/>
              <a:gd name="T1" fmla="*/ 0 h 1"/>
              <a:gd name="T2" fmla="*/ 0 w 9"/>
              <a:gd name="T3" fmla="*/ 0 h 1"/>
              <a:gd name="T4" fmla="*/ 20160542 w 9"/>
              <a:gd name="T5" fmla="*/ 0 h 1"/>
              <a:gd name="T6" fmla="*/ 0 60000 65536"/>
              <a:gd name="T7" fmla="*/ 0 60000 65536"/>
              <a:gd name="T8" fmla="*/ 0 60000 65536"/>
              <a:gd name="T9" fmla="*/ 0 w 9"/>
              <a:gd name="T10" fmla="*/ 0 h 1"/>
              <a:gd name="T11" fmla="*/ 9 w 9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1">
                <a:moveTo>
                  <a:pt x="8" y="0"/>
                </a:moveTo>
                <a:lnTo>
                  <a:pt x="0" y="0"/>
                </a:lnTo>
                <a:lnTo>
                  <a:pt x="8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04" name="Freeform 710"/>
          <p:cNvSpPr>
            <a:spLocks/>
          </p:cNvSpPr>
          <p:nvPr/>
        </p:nvSpPr>
        <p:spPr bwMode="auto">
          <a:xfrm>
            <a:off x="4344988" y="2976563"/>
            <a:ext cx="158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05" name="Rectangle 711"/>
          <p:cNvSpPr>
            <a:spLocks noChangeArrowheads="1"/>
          </p:cNvSpPr>
          <p:nvPr/>
        </p:nvSpPr>
        <p:spPr bwMode="auto">
          <a:xfrm>
            <a:off x="217488" y="3787775"/>
            <a:ext cx="1912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en-US" sz="1600">
                <a:cs typeface="Arial" pitchFamily="34" charset="0"/>
              </a:rPr>
              <a:t>Number of persons</a:t>
            </a:r>
          </a:p>
        </p:txBody>
      </p:sp>
      <p:sp>
        <p:nvSpPr>
          <p:cNvPr id="4806" name="Rectangle 712"/>
          <p:cNvSpPr>
            <a:spLocks noChangeArrowheads="1"/>
          </p:cNvSpPr>
          <p:nvPr/>
        </p:nvSpPr>
        <p:spPr bwMode="auto">
          <a:xfrm>
            <a:off x="577850" y="4078288"/>
            <a:ext cx="204787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en-US" altLang="en-US" sz="1600">
                <a:cs typeface="Arial" pitchFamily="34" charset="0"/>
              </a:rPr>
              <a:t>&lt;5,000</a:t>
            </a:r>
          </a:p>
          <a:p>
            <a:pPr eaLnBrk="0" hangingPunct="0"/>
            <a:r>
              <a:rPr lang="en-US" altLang="en-US" sz="1600">
                <a:cs typeface="Arial" pitchFamily="34" charset="0"/>
              </a:rPr>
              <a:t>5,000 – 74,000</a:t>
            </a:r>
          </a:p>
          <a:p>
            <a:pPr eaLnBrk="0" hangingPunct="0"/>
            <a:r>
              <a:rPr lang="en-US" altLang="en-US" sz="1600">
                <a:cs typeface="Arial" pitchFamily="34" charset="0"/>
              </a:rPr>
              <a:t>75,000 – 349,000</a:t>
            </a:r>
          </a:p>
          <a:p>
            <a:pPr eaLnBrk="0" hangingPunct="0"/>
            <a:r>
              <a:rPr lang="en-US" altLang="en-US" sz="1600">
                <a:cs typeface="Arial" pitchFamily="34" charset="0"/>
              </a:rPr>
              <a:t>350,000 – 1,500,000</a:t>
            </a:r>
          </a:p>
          <a:p>
            <a:pPr eaLnBrk="0" hangingPunct="0"/>
            <a:r>
              <a:rPr lang="en-US" altLang="en-US" sz="1600">
                <a:cs typeface="Arial" pitchFamily="34" charset="0"/>
              </a:rPr>
              <a:t>&gt;1,500,000</a:t>
            </a:r>
          </a:p>
          <a:p>
            <a:pPr eaLnBrk="0" hangingPunct="0"/>
            <a:r>
              <a:rPr lang="en-US" altLang="en-US" sz="1600">
                <a:cs typeface="Arial" pitchFamily="34" charset="0"/>
              </a:rPr>
              <a:t>No data available</a:t>
            </a:r>
          </a:p>
        </p:txBody>
      </p:sp>
      <p:sp>
        <p:nvSpPr>
          <p:cNvPr id="4807" name="Rectangle 713"/>
          <p:cNvSpPr>
            <a:spLocks noChangeArrowheads="1"/>
          </p:cNvSpPr>
          <p:nvPr/>
        </p:nvSpPr>
        <p:spPr bwMode="auto">
          <a:xfrm>
            <a:off x="411163" y="4192588"/>
            <a:ext cx="115887" cy="115887"/>
          </a:xfrm>
          <a:prstGeom prst="rect">
            <a:avLst/>
          </a:prstGeom>
          <a:solidFill>
            <a:srgbClr val="00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08" name="Rectangle 714"/>
          <p:cNvSpPr>
            <a:spLocks noChangeArrowheads="1"/>
          </p:cNvSpPr>
          <p:nvPr/>
        </p:nvSpPr>
        <p:spPr bwMode="auto">
          <a:xfrm>
            <a:off x="411163" y="4433888"/>
            <a:ext cx="115887" cy="115887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09" name="Rectangle 715"/>
          <p:cNvSpPr>
            <a:spLocks noChangeArrowheads="1"/>
          </p:cNvSpPr>
          <p:nvPr/>
        </p:nvSpPr>
        <p:spPr bwMode="auto">
          <a:xfrm>
            <a:off x="411163" y="4676775"/>
            <a:ext cx="115887" cy="115888"/>
          </a:xfrm>
          <a:prstGeom prst="rect">
            <a:avLst/>
          </a:prstGeom>
          <a:solidFill>
            <a:srgbClr val="00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0" name="Rectangle 716"/>
          <p:cNvSpPr>
            <a:spLocks noChangeArrowheads="1"/>
          </p:cNvSpPr>
          <p:nvPr/>
        </p:nvSpPr>
        <p:spPr bwMode="auto">
          <a:xfrm>
            <a:off x="411163" y="4919663"/>
            <a:ext cx="115887" cy="115887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1" name="Rectangle 717"/>
          <p:cNvSpPr>
            <a:spLocks noChangeArrowheads="1"/>
          </p:cNvSpPr>
          <p:nvPr/>
        </p:nvSpPr>
        <p:spPr bwMode="auto">
          <a:xfrm>
            <a:off x="411163" y="5162550"/>
            <a:ext cx="115887" cy="115888"/>
          </a:xfrm>
          <a:prstGeom prst="rect">
            <a:avLst/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2" name="Rectangle 718"/>
          <p:cNvSpPr>
            <a:spLocks noChangeArrowheads="1"/>
          </p:cNvSpPr>
          <p:nvPr/>
        </p:nvSpPr>
        <p:spPr bwMode="auto">
          <a:xfrm>
            <a:off x="411163" y="5405438"/>
            <a:ext cx="115887" cy="115887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813" name="Rectangle 719"/>
          <p:cNvSpPr>
            <a:spLocks noChangeArrowheads="1"/>
          </p:cNvSpPr>
          <p:nvPr/>
        </p:nvSpPr>
        <p:spPr bwMode="auto">
          <a:xfrm>
            <a:off x="3392488" y="5257800"/>
            <a:ext cx="5332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eaLnBrk="0" hangingPunct="0"/>
            <a:r>
              <a:rPr lang="en-US" altLang="en-US" b="1">
                <a:cs typeface="Arial" pitchFamily="34" charset="0"/>
              </a:rPr>
              <a:t>A projected 300 million people with diabetes worldwide by 2025</a:t>
            </a:r>
          </a:p>
        </p:txBody>
      </p:sp>
      <p:sp>
        <p:nvSpPr>
          <p:cNvPr id="4814" name="Rectangle 720"/>
          <p:cNvSpPr>
            <a:spLocks noChangeArrowheads="1"/>
          </p:cNvSpPr>
          <p:nvPr/>
        </p:nvSpPr>
        <p:spPr bwMode="auto">
          <a:xfrm>
            <a:off x="4344988" y="6035675"/>
            <a:ext cx="45704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r" eaLnBrk="0" hangingPunct="0"/>
            <a:r>
              <a:rPr lang="en-US" altLang="en-US" sz="1400">
                <a:cs typeface="Arial" pitchFamily="34" charset="0"/>
              </a:rPr>
              <a:t>WHO. The World Health Report 1998; 91; </a:t>
            </a:r>
            <a:br>
              <a:rPr lang="en-US" altLang="en-US" sz="1400">
                <a:cs typeface="Arial" pitchFamily="34" charset="0"/>
              </a:rPr>
            </a:br>
            <a:r>
              <a:rPr lang="en-US" altLang="en-US" sz="1400">
                <a:cs typeface="Arial" pitchFamily="34" charset="0"/>
              </a:rPr>
              <a:t>King H, </a:t>
            </a:r>
            <a:r>
              <a:rPr lang="en-US" altLang="en-US" sz="1400" i="1">
                <a:cs typeface="Arial" pitchFamily="34" charset="0"/>
              </a:rPr>
              <a:t>et al.</a:t>
            </a:r>
            <a:r>
              <a:rPr lang="en-US" altLang="en-US" sz="1400">
                <a:cs typeface="Arial" pitchFamily="34" charset="0"/>
              </a:rPr>
              <a:t> </a:t>
            </a:r>
            <a:r>
              <a:rPr lang="en-US" altLang="en-US" sz="1400" i="1">
                <a:cs typeface="Arial" pitchFamily="34" charset="0"/>
              </a:rPr>
              <a:t>Diabetes Care</a:t>
            </a:r>
            <a:r>
              <a:rPr lang="en-US" altLang="en-US" sz="1400">
                <a:cs typeface="Arial" pitchFamily="34" charset="0"/>
              </a:rPr>
              <a:t> 1998; </a:t>
            </a:r>
            <a:r>
              <a:rPr lang="en-US" altLang="en-US" sz="1400" b="1">
                <a:cs typeface="Arial" pitchFamily="34" charset="0"/>
              </a:rPr>
              <a:t>21</a:t>
            </a:r>
            <a:r>
              <a:rPr lang="en-US" altLang="en-US" sz="1400">
                <a:cs typeface="Arial" pitchFamily="34" charset="0"/>
              </a:rPr>
              <a:t>:1414–1431.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Polyuria</a:t>
            </a:r>
            <a:r>
              <a:rPr lang="en-US" dirty="0" smtClean="0"/>
              <a:t>, increased frequency of urination, </a:t>
            </a:r>
            <a:r>
              <a:rPr lang="en-US" dirty="0" err="1" smtClean="0"/>
              <a:t>nocturia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Increased thirst, and dry mouth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Weight loss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Blurred vision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Numbness in fingers and toes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Fatigue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Impotence  (in some men)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Symptoms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Weight loss: muscle weakness</a:t>
            </a:r>
          </a:p>
          <a:p>
            <a:pPr eaLnBrk="1" hangingPunct="1"/>
            <a:r>
              <a:rPr lang="en-US" smtClean="0"/>
              <a:t>Decreases sensation</a:t>
            </a:r>
          </a:p>
          <a:p>
            <a:pPr eaLnBrk="1" hangingPunct="1"/>
            <a:r>
              <a:rPr lang="en-US" smtClean="0"/>
              <a:t>Loss of tendon reflexes</a:t>
            </a:r>
          </a:p>
          <a:p>
            <a:pPr eaLnBrk="1" hangingPunct="1"/>
            <a:r>
              <a:rPr lang="en-US" smtClean="0"/>
              <a:t>Foot Inter-digital fungal infections</a:t>
            </a:r>
          </a:p>
          <a:p>
            <a:pPr eaLnBrk="1" hangingPunct="1"/>
            <a:r>
              <a:rPr lang="en-US" smtClean="0"/>
              <a:t>Retinal changes by fundoscopy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  1. </a:t>
            </a:r>
            <a:r>
              <a:rPr lang="en-US" b="1" dirty="0" smtClean="0"/>
              <a:t>A1C ≥6.5 percent</a:t>
            </a:r>
            <a:r>
              <a:rPr lang="en-US" dirty="0" smtClean="0"/>
              <a:t>. * </a:t>
            </a:r>
          </a:p>
          <a:p>
            <a:r>
              <a:rPr lang="en-US" dirty="0" smtClean="0"/>
              <a:t>2</a:t>
            </a:r>
            <a:r>
              <a:rPr lang="en-US" b="1" dirty="0" smtClean="0"/>
              <a:t>. FPG ≥126 mg/</a:t>
            </a:r>
            <a:r>
              <a:rPr lang="en-US" b="1" dirty="0" err="1" smtClean="0"/>
              <a:t>dL</a:t>
            </a:r>
            <a:r>
              <a:rPr lang="en-US" b="1" dirty="0" smtClean="0"/>
              <a:t> </a:t>
            </a:r>
            <a:r>
              <a:rPr lang="en-US" dirty="0" smtClean="0"/>
              <a:t>. Fasting is defined as no caloric intake for at least 8 h.* </a:t>
            </a:r>
          </a:p>
          <a:p>
            <a:r>
              <a:rPr lang="en-US" dirty="0" smtClean="0"/>
              <a:t>3. </a:t>
            </a:r>
            <a:r>
              <a:rPr lang="en-US" b="1" dirty="0" smtClean="0"/>
              <a:t>Two-hour plasma glucose ≥200 mg/</a:t>
            </a:r>
            <a:r>
              <a:rPr lang="en-US" b="1" dirty="0" err="1" smtClean="0"/>
              <a:t>dL</a:t>
            </a:r>
            <a:r>
              <a:rPr lang="en-US" b="1" dirty="0" smtClean="0"/>
              <a:t> </a:t>
            </a:r>
            <a:r>
              <a:rPr lang="en-US" dirty="0" smtClean="0"/>
              <a:t>during an OGTT. 75 g anhydrous glucose dissolved in water.* </a:t>
            </a:r>
          </a:p>
          <a:p>
            <a:r>
              <a:rPr lang="en-US" dirty="0" smtClean="0"/>
              <a:t>4. In a patient </a:t>
            </a:r>
            <a:r>
              <a:rPr lang="en-US" b="1" dirty="0" smtClean="0"/>
              <a:t>with classic symptoms </a:t>
            </a:r>
            <a:r>
              <a:rPr lang="en-US" dirty="0" smtClean="0"/>
              <a:t>of hyperglycemia or hyperglycemic crisis, </a:t>
            </a:r>
            <a:r>
              <a:rPr lang="en-US" b="1" dirty="0" smtClean="0"/>
              <a:t>a random plasma glucose ≥200 mg/</a:t>
            </a:r>
            <a:r>
              <a:rPr lang="en-US" b="1" dirty="0" err="1" smtClean="0"/>
              <a:t>d</a:t>
            </a:r>
            <a:r>
              <a:rPr lang="en-US" dirty="0" err="1" smtClean="0"/>
              <a:t>L</a:t>
            </a:r>
            <a:r>
              <a:rPr lang="en-US" dirty="0" smtClean="0"/>
              <a:t> .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* In the absence of unequivocal hyperglycemia, criteria 1-3 should be confirmed by repeat testing.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Criteria for the diagnosis of diabetes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ada_cla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304800"/>
            <a:ext cx="9143999" cy="7467600"/>
          </a:xfr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Iodine deficiency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• Iodine deficiency is defined by urinary iodine excretion, as follows:</a:t>
            </a:r>
          </a:p>
          <a:p>
            <a:pPr>
              <a:buNone/>
            </a:pPr>
            <a:r>
              <a:rPr lang="en-US" dirty="0" smtClean="0"/>
              <a:t>      -mild  50- 99 mcg/L</a:t>
            </a:r>
          </a:p>
          <a:p>
            <a:pPr>
              <a:buNone/>
            </a:pPr>
            <a:r>
              <a:rPr lang="en-US" dirty="0" smtClean="0"/>
              <a:t>      -moderate 20-49 mcg/L </a:t>
            </a:r>
          </a:p>
          <a:p>
            <a:pPr>
              <a:buNone/>
            </a:pPr>
            <a:r>
              <a:rPr lang="en-US" dirty="0" smtClean="0"/>
              <a:t>      -severe  &lt;20 mcg/L  </a:t>
            </a:r>
          </a:p>
          <a:p>
            <a:pPr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da_cl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" y="0"/>
            <a:ext cx="9144000" cy="7086600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0"/>
            <a:ext cx="77724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/>
              <a:t>   - Family history of diabetes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-Overweight (BMI &gt; 25 kg/m2)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-physical inactivity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-Race/ethnicity (e.g., African-Americans, Hispanic-Americans)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-Previously identified IFG or IGT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-History of GDM or delivery of a baby weighing &gt; 4.5 kg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-Signs of insulin resistance or conditions associated with insulin resistance</a:t>
            </a:r>
            <a:r>
              <a:rPr lang="en-US" sz="1200" dirty="0" smtClean="0"/>
              <a:t> :</a:t>
            </a:r>
            <a:r>
              <a:rPr lang="en-US" sz="2000" dirty="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*Hypertension ( 140/90 mmHg in adults)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*HDL cholesterol  35 mg/dl  and/or a triglyceride level  250 mg/dl </a:t>
            </a:r>
            <a:endParaRPr lang="en-US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*Polycystic ovary syndrome</a:t>
            </a:r>
            <a:br>
              <a:rPr lang="en-US" sz="2000" dirty="0" smtClean="0"/>
            </a:br>
            <a:r>
              <a:rPr lang="en-US" sz="2000" dirty="0" smtClean="0"/>
              <a:t>      *</a:t>
            </a:r>
            <a:r>
              <a:rPr lang="en-US" sz="2000" dirty="0" err="1" smtClean="0"/>
              <a:t>acanthosis</a:t>
            </a:r>
            <a:r>
              <a:rPr lang="en-US" sz="2000" dirty="0" smtClean="0"/>
              <a:t> </a:t>
            </a:r>
            <a:r>
              <a:rPr lang="en-US" sz="2000" dirty="0" err="1" smtClean="0"/>
              <a:t>nigricans</a:t>
            </a:r>
            <a:r>
              <a:rPr lang="en-US" sz="1200" dirty="0" smtClean="0"/>
              <a:t>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6477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MAJOR RISK FACTORS ( Type2DM) </a:t>
            </a:r>
            <a:br>
              <a:rPr lang="en-US" sz="3200" dirty="0" smtClean="0"/>
            </a:br>
            <a:endParaRPr lang="en-US" sz="3200" b="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M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Increasing weight and less exercise</a:t>
            </a:r>
          </a:p>
          <a:p>
            <a:endParaRPr lang="en-US" dirty="0" smtClean="0"/>
          </a:p>
          <a:p>
            <a:r>
              <a:rPr lang="en-US" dirty="0" smtClean="0"/>
              <a:t>Obesity epidemic</a:t>
            </a:r>
          </a:p>
          <a:p>
            <a:endParaRPr lang="en-US" dirty="0" smtClean="0"/>
          </a:p>
          <a:p>
            <a:r>
              <a:rPr lang="en-US" dirty="0" smtClean="0"/>
              <a:t>Increasing T2DM in children and adolescents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DIET, OBESITY, AND INFLAMMATION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exer_pr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56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GB" sz="2800" dirty="0" smtClean="0"/>
              <a:t>    3234 obese (average BMI 34 kg/m2) subjects aged 25-85 yrs at high risk for DM (Obese+ IFG/IGT):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1. </a:t>
            </a:r>
            <a:r>
              <a:rPr lang="en-GB" sz="2800" b="1" dirty="0" smtClean="0"/>
              <a:t>Intensive lifestyle changes:</a:t>
            </a:r>
            <a:r>
              <a:rPr lang="en-GB" sz="2800" dirty="0" smtClean="0"/>
              <a:t> reduce weight by 7 % with low-fat diet and exercise for 150 min / </a:t>
            </a:r>
            <a:r>
              <a:rPr lang="en-GB" sz="2800" dirty="0" err="1" smtClean="0"/>
              <a:t>wk</a:t>
            </a:r>
            <a:r>
              <a:rPr lang="en-GB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2. Treatment with </a:t>
            </a:r>
            <a:r>
              <a:rPr lang="en-GB" sz="2800" b="1" dirty="0" err="1" smtClean="0">
                <a:hlinkClick r:id="rId3"/>
              </a:rPr>
              <a:t>metformin</a:t>
            </a:r>
            <a:r>
              <a:rPr lang="en-GB" sz="2800" dirty="0" smtClean="0"/>
              <a:t> (850 mg BID) </a:t>
            </a:r>
            <a:r>
              <a:rPr lang="en-GB" sz="2800" b="1" dirty="0" smtClean="0"/>
              <a:t>plus information on diet and exercise </a:t>
            </a:r>
          </a:p>
          <a:p>
            <a:pPr eaLnBrk="1" hangingPunct="1">
              <a:lnSpc>
                <a:spcPct val="80000"/>
              </a:lnSpc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3. </a:t>
            </a:r>
            <a:r>
              <a:rPr lang="en-GB" sz="2800" b="1" dirty="0" smtClean="0"/>
              <a:t>Placebo plus information on diet </a:t>
            </a:r>
            <a:r>
              <a:rPr lang="en-GB" sz="2800" dirty="0" smtClean="0"/>
              <a:t>and exercise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Diabetes Prevention-DPP trial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dirty="0" smtClean="0"/>
              <a:t>The diet and exercise group lost an average of  6.8 kg (7%) of weight in the first year.</a:t>
            </a:r>
          </a:p>
          <a:p>
            <a:pPr eaLnBrk="1" hangingPunct="1"/>
            <a:r>
              <a:rPr lang="en-GB" sz="2800" dirty="0" smtClean="0"/>
              <a:t>At </a:t>
            </a:r>
            <a:r>
              <a:rPr lang="en-GB" sz="2800" dirty="0"/>
              <a:t>3</a:t>
            </a:r>
            <a:r>
              <a:rPr lang="en-GB" sz="2800" dirty="0" smtClean="0"/>
              <a:t> years, fewer patients in this group developed diabetes (14 versus 22 and 29 </a:t>
            </a:r>
            <a:r>
              <a:rPr lang="en-GB" sz="2800" dirty="0"/>
              <a:t>%</a:t>
            </a:r>
            <a:r>
              <a:rPr lang="en-GB" sz="2800" dirty="0" smtClean="0"/>
              <a:t> in the </a:t>
            </a:r>
            <a:r>
              <a:rPr lang="en-GB" sz="2800" b="1" dirty="0" smtClean="0">
                <a:hlinkClick r:id="rId3"/>
              </a:rPr>
              <a:t>metformin</a:t>
            </a:r>
            <a:r>
              <a:rPr lang="en-GB" sz="2800" dirty="0" smtClean="0"/>
              <a:t> and placebo groups)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 </a:t>
            </a:r>
            <a:r>
              <a:rPr lang="en-GB" sz="2800" b="1" dirty="0" smtClean="0"/>
              <a:t>Lifestyle intervention was effective in men and women in all age groups and in all ethnic groups</a:t>
            </a:r>
            <a:r>
              <a:rPr lang="en-GB" sz="2800" dirty="0" smtClean="0"/>
              <a:t>.</a:t>
            </a:r>
          </a:p>
          <a:p>
            <a:pPr eaLnBrk="1" hangingPunct="1"/>
            <a:endParaRPr lang="en-GB" sz="2800" dirty="0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Lifestyle modifications:</a:t>
            </a:r>
          </a:p>
          <a:p>
            <a:r>
              <a:rPr lang="en-US" dirty="0" smtClean="0"/>
              <a:t>- Medical nutrition therapy</a:t>
            </a:r>
          </a:p>
          <a:p>
            <a:r>
              <a:rPr lang="en-US" dirty="0" smtClean="0"/>
              <a:t>- increased physical activity</a:t>
            </a:r>
          </a:p>
          <a:p>
            <a:r>
              <a:rPr lang="en-US" dirty="0" smtClean="0"/>
              <a:t>- weight reduction</a:t>
            </a:r>
          </a:p>
          <a:p>
            <a:r>
              <a:rPr lang="en-US" dirty="0" smtClean="0"/>
              <a:t>2. Oral Drug Therapy/Noninsulin sc therapy</a:t>
            </a:r>
          </a:p>
          <a:p>
            <a:r>
              <a:rPr lang="en-US" dirty="0" smtClean="0"/>
              <a:t>3. Insulin therapy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Type2DM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Acute:</a:t>
            </a:r>
          </a:p>
          <a:p>
            <a:pPr eaLnBrk="1" hangingPunct="1"/>
            <a:r>
              <a:rPr lang="en-US" dirty="0" smtClean="0"/>
              <a:t>1. Diabetic </a:t>
            </a:r>
            <a:r>
              <a:rPr lang="en-US" dirty="0" err="1" smtClean="0"/>
              <a:t>Ketoacidosis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2. Hyperglycemic </a:t>
            </a:r>
            <a:r>
              <a:rPr lang="en-US" dirty="0" err="1" smtClean="0"/>
              <a:t>Hyperosmolar</a:t>
            </a:r>
            <a:r>
              <a:rPr lang="en-US" dirty="0" smtClean="0"/>
              <a:t> state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3. Hypoglycemia:  (patients under treatment)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Severe iodine deficiency in fetuses and infants: </a:t>
            </a:r>
          </a:p>
          <a:p>
            <a:pPr>
              <a:buNone/>
            </a:pPr>
            <a:r>
              <a:rPr lang="en-US" dirty="0" smtClean="0"/>
              <a:t>          - severe mental and growth retardation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Mild iodine deficiency : </a:t>
            </a:r>
          </a:p>
          <a:p>
            <a:pPr>
              <a:buNone/>
            </a:pPr>
            <a:r>
              <a:rPr lang="en-US" dirty="0" smtClean="0"/>
              <a:t>           - thyroid enlargement and learning disabilities in children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/>
          </a:bodyPr>
          <a:lstStyle/>
          <a:p>
            <a:r>
              <a:rPr lang="en-US" dirty="0" smtClean="0"/>
              <a:t> DKA: usu.  type1DM. </a:t>
            </a:r>
          </a:p>
          <a:p>
            <a:r>
              <a:rPr lang="en-US" dirty="0" smtClean="0"/>
              <a:t>T2DM under extreme stress : serious infection, trauma, cardiovascular  events</a:t>
            </a:r>
          </a:p>
          <a:p>
            <a:r>
              <a:rPr lang="en-US" dirty="0" smtClean="0"/>
              <a:t>DKA is more common in younger (&lt;65 years) diabetic patients and F&gt;M . </a:t>
            </a:r>
          </a:p>
          <a:p>
            <a:r>
              <a:rPr lang="en-US" dirty="0" smtClean="0"/>
              <a:t>Mortality in DKA : due to the underlying precipitating illness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prognosis of DKA is worse at the extremes of age and in the presence of coma and hypotension </a:t>
            </a:r>
          </a:p>
          <a:p>
            <a:r>
              <a:rPr lang="en-US" b="1" dirty="0" smtClean="0"/>
              <a:t> HHS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      - older than 65 yrs with type 2 DM . </a:t>
            </a:r>
          </a:p>
          <a:p>
            <a:pPr>
              <a:buNone/>
            </a:pPr>
            <a:r>
              <a:rPr lang="en-US" dirty="0" smtClean="0"/>
              <a:t>      - Mortality is higher:  5 -20 % (underlying illness)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      • </a:t>
            </a:r>
            <a:r>
              <a:rPr lang="en-US" b="1" dirty="0" smtClean="0"/>
              <a:t>Insulin</a:t>
            </a:r>
            <a:r>
              <a:rPr lang="en-US" dirty="0" smtClean="0"/>
              <a:t> deficiency and/or resistance.</a:t>
            </a:r>
          </a:p>
          <a:p>
            <a:pPr>
              <a:buNone/>
            </a:pPr>
            <a:r>
              <a:rPr lang="en-US" dirty="0" smtClean="0"/>
              <a:t>      • </a:t>
            </a:r>
            <a:r>
              <a:rPr lang="en-US" b="1" dirty="0" smtClean="0"/>
              <a:t>Glucagon</a:t>
            </a:r>
            <a:r>
              <a:rPr lang="en-US" dirty="0" smtClean="0"/>
              <a:t> excess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-increased </a:t>
            </a:r>
            <a:r>
              <a:rPr lang="en-US" b="1" dirty="0" err="1" smtClean="0"/>
              <a:t>catecholamines</a:t>
            </a:r>
            <a:r>
              <a:rPr lang="en-US" b="1" dirty="0" smtClean="0"/>
              <a:t> and cortisol contribute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DKA usually evolves rapidly / 24 hr</a:t>
            </a:r>
          </a:p>
          <a:p>
            <a:r>
              <a:rPr lang="en-US" dirty="0" smtClean="0"/>
              <a:t>HHS:</a:t>
            </a:r>
          </a:p>
          <a:p>
            <a:pPr marL="0" indent="0">
              <a:buNone/>
            </a:pPr>
            <a:r>
              <a:rPr lang="en-US" dirty="0" smtClean="0"/>
              <a:t>       polyuria, polydipsia, and weight loss,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lethargy, focal signs, and coma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Hyperventilation and abdominal pain are limited to DKA.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DKA                                                                                                                        HHS  </a:t>
            </a:r>
          </a:p>
          <a:p>
            <a:pPr>
              <a:buNone/>
            </a:pPr>
            <a:r>
              <a:rPr lang="en-US" b="1" dirty="0" smtClean="0"/>
              <a:t>                                                            Mild             Moderate     Severe    </a:t>
            </a:r>
          </a:p>
          <a:p>
            <a:pPr>
              <a:buNone/>
            </a:pPr>
            <a:r>
              <a:rPr lang="en-US" b="1" dirty="0" smtClean="0"/>
              <a:t>                                                            ---------------------------              </a:t>
            </a:r>
          </a:p>
          <a:p>
            <a:r>
              <a:rPr lang="en-US" b="1" dirty="0" smtClean="0"/>
              <a:t>Plasma glucose (mg/</a:t>
            </a:r>
            <a:r>
              <a:rPr lang="en-US" b="1" dirty="0" err="1" smtClean="0"/>
              <a:t>dL</a:t>
            </a:r>
            <a:r>
              <a:rPr lang="en-US" b="1" dirty="0" smtClean="0"/>
              <a:t>)                  &gt;250           &gt;250              &gt;250        &gt;600 </a:t>
            </a:r>
          </a:p>
          <a:p>
            <a:r>
              <a:rPr lang="en-US" b="1" dirty="0" smtClean="0"/>
              <a:t>Arterial pH                                  7.25-7.30       7.00-7.24       &lt;7.00         &gt;7.30 </a:t>
            </a:r>
          </a:p>
          <a:p>
            <a:r>
              <a:rPr lang="en-US" b="1" dirty="0" smtClean="0"/>
              <a:t>Serum bicarbonate (</a:t>
            </a:r>
            <a:r>
              <a:rPr lang="en-US" b="1" dirty="0" err="1" smtClean="0"/>
              <a:t>mEq</a:t>
            </a:r>
            <a:r>
              <a:rPr lang="en-US" b="1" dirty="0" smtClean="0"/>
              <a:t>/L)           15-18          10 to &lt;15        &lt;10         &gt;18 </a:t>
            </a:r>
          </a:p>
          <a:p>
            <a:r>
              <a:rPr lang="en-US" b="1" dirty="0" smtClean="0"/>
              <a:t>Urine </a:t>
            </a:r>
            <a:r>
              <a:rPr lang="en-US" b="1" dirty="0" err="1" smtClean="0"/>
              <a:t>ketones</a:t>
            </a:r>
            <a:r>
              <a:rPr lang="en-US" b="1" dirty="0" smtClean="0"/>
              <a:t>*                             Positive          </a:t>
            </a:r>
            <a:r>
              <a:rPr lang="en-US" b="1" dirty="0" err="1" smtClean="0"/>
              <a:t>Positive</a:t>
            </a:r>
            <a:r>
              <a:rPr lang="en-US" b="1" dirty="0" smtClean="0"/>
              <a:t>          </a:t>
            </a:r>
            <a:r>
              <a:rPr lang="en-US" b="1" dirty="0" err="1" smtClean="0"/>
              <a:t>Positive</a:t>
            </a:r>
            <a:r>
              <a:rPr lang="en-US" b="1" dirty="0" smtClean="0"/>
              <a:t>         Small </a:t>
            </a:r>
          </a:p>
          <a:p>
            <a:r>
              <a:rPr lang="en-US" b="1" dirty="0" smtClean="0"/>
              <a:t>Serum </a:t>
            </a:r>
            <a:r>
              <a:rPr lang="en-US" b="1" dirty="0" err="1" smtClean="0"/>
              <a:t>ketones</a:t>
            </a:r>
            <a:r>
              <a:rPr lang="en-US" b="1" dirty="0" smtClean="0"/>
              <a:t>*                           Positive          </a:t>
            </a:r>
            <a:r>
              <a:rPr lang="en-US" b="1" dirty="0" err="1" smtClean="0"/>
              <a:t>Positive</a:t>
            </a:r>
            <a:r>
              <a:rPr lang="en-US" b="1" dirty="0" smtClean="0"/>
              <a:t>          </a:t>
            </a:r>
            <a:r>
              <a:rPr lang="en-US" b="1" dirty="0" err="1" smtClean="0"/>
              <a:t>Positive</a:t>
            </a:r>
            <a:r>
              <a:rPr lang="en-US" b="1" dirty="0" smtClean="0"/>
              <a:t>         Small </a:t>
            </a:r>
          </a:p>
          <a:p>
            <a:r>
              <a:rPr lang="en-US" b="1" dirty="0" smtClean="0"/>
              <a:t>Effective s. </a:t>
            </a:r>
            <a:r>
              <a:rPr lang="en-US" b="1" dirty="0" err="1" smtClean="0"/>
              <a:t>osm</a:t>
            </a:r>
            <a:r>
              <a:rPr lang="en-US" b="1" dirty="0" smtClean="0"/>
              <a:t>. (</a:t>
            </a:r>
            <a:r>
              <a:rPr lang="en-US" b="1" dirty="0" err="1" smtClean="0"/>
              <a:t>mOsm</a:t>
            </a:r>
            <a:r>
              <a:rPr lang="en-US" b="1" dirty="0" smtClean="0"/>
              <a:t>/kg)•      Variable     </a:t>
            </a:r>
            <a:r>
              <a:rPr lang="en-US" b="1" dirty="0" err="1" smtClean="0"/>
              <a:t>Variable</a:t>
            </a:r>
            <a:r>
              <a:rPr lang="en-US" b="1" dirty="0" smtClean="0"/>
              <a:t>     </a:t>
            </a:r>
            <a:r>
              <a:rPr lang="en-US" b="1" dirty="0" err="1" smtClean="0"/>
              <a:t>Variable</a:t>
            </a:r>
            <a:r>
              <a:rPr lang="en-US" b="1" dirty="0" smtClean="0"/>
              <a:t>        &gt;320 </a:t>
            </a:r>
          </a:p>
          <a:p>
            <a:r>
              <a:rPr lang="en-US" b="1" dirty="0" smtClean="0"/>
              <a:t>Anion gap</a:t>
            </a:r>
            <a:r>
              <a:rPr lang="el-GR" b="1" dirty="0" smtClean="0"/>
              <a:t>Δ </a:t>
            </a:r>
            <a:r>
              <a:rPr lang="en-US" b="1" dirty="0" smtClean="0"/>
              <a:t>                                 </a:t>
            </a:r>
            <a:r>
              <a:rPr lang="el-GR" b="1" dirty="0" smtClean="0"/>
              <a:t>&gt;10 </a:t>
            </a:r>
            <a:r>
              <a:rPr lang="en-US" b="1" dirty="0" smtClean="0"/>
              <a:t>                 </a:t>
            </a:r>
            <a:r>
              <a:rPr lang="el-GR" b="1" dirty="0" smtClean="0"/>
              <a:t>&gt;12 </a:t>
            </a:r>
            <a:r>
              <a:rPr lang="en-US" b="1" dirty="0" smtClean="0"/>
              <a:t>          </a:t>
            </a:r>
            <a:r>
              <a:rPr lang="el-GR" b="1" dirty="0" smtClean="0"/>
              <a:t>&gt;12</a:t>
            </a:r>
            <a:r>
              <a:rPr lang="en-US" b="1" dirty="0" smtClean="0"/>
              <a:t>         </a:t>
            </a:r>
            <a:r>
              <a:rPr lang="el-GR" b="1" dirty="0" smtClean="0"/>
              <a:t> </a:t>
            </a:r>
            <a:r>
              <a:rPr lang="en-US" b="1" dirty="0" smtClean="0"/>
              <a:t> Variable</a:t>
            </a:r>
          </a:p>
          <a:p>
            <a:r>
              <a:rPr lang="en-US" b="1" dirty="0" smtClean="0"/>
              <a:t>Mental status                              Alert       </a:t>
            </a:r>
            <a:r>
              <a:rPr lang="en-US" b="1" dirty="0" err="1" smtClean="0"/>
              <a:t>Alert</a:t>
            </a:r>
            <a:r>
              <a:rPr lang="en-US" b="1" dirty="0" smtClean="0"/>
              <a:t>/drowsy              Stupor/coma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• Calculation: 2[measured Na (</a:t>
            </a:r>
            <a:r>
              <a:rPr lang="en-US" b="1" dirty="0" err="1" smtClean="0"/>
              <a:t>mEq</a:t>
            </a:r>
            <a:r>
              <a:rPr lang="en-US" b="1" dirty="0" smtClean="0"/>
              <a:t>/L)] + glucose (mg/</a:t>
            </a:r>
            <a:r>
              <a:rPr lang="en-US" b="1" dirty="0" err="1" smtClean="0"/>
              <a:t>dL</a:t>
            </a:r>
            <a:r>
              <a:rPr lang="en-US" b="1" dirty="0" smtClean="0"/>
              <a:t>)/18.</a:t>
            </a:r>
          </a:p>
          <a:p>
            <a:r>
              <a:rPr lang="el-GR" b="1" dirty="0" smtClean="0"/>
              <a:t>Δ </a:t>
            </a:r>
            <a:r>
              <a:rPr lang="en-US" b="1" dirty="0" smtClean="0"/>
              <a:t>Calculation: (Na+) - (</a:t>
            </a:r>
            <a:r>
              <a:rPr lang="en-US" b="1" dirty="0" err="1" smtClean="0"/>
              <a:t>Cl</a:t>
            </a:r>
            <a:r>
              <a:rPr lang="en-US" b="1" dirty="0" smtClean="0"/>
              <a:t>- + HCO3-) (</a:t>
            </a:r>
            <a:r>
              <a:rPr lang="en-US" b="1" dirty="0" err="1" smtClean="0"/>
              <a:t>mEq</a:t>
            </a:r>
            <a:r>
              <a:rPr lang="en-US" b="1" dirty="0" smtClean="0"/>
              <a:t>/L).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Diagnostic criteria for (DKA) and (HHS)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Underlying cause</a:t>
            </a:r>
          </a:p>
          <a:p>
            <a:r>
              <a:rPr lang="en-US" dirty="0" smtClean="0"/>
              <a:t>2. IV Fluids</a:t>
            </a:r>
          </a:p>
          <a:p>
            <a:r>
              <a:rPr lang="en-US" dirty="0" smtClean="0"/>
              <a:t>3. Insulin Therapy</a:t>
            </a:r>
          </a:p>
          <a:p>
            <a:r>
              <a:rPr lang="en-US" dirty="0" smtClean="0"/>
              <a:t>4. Electrolyte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-DKA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insulin or insulin </a:t>
            </a:r>
            <a:r>
              <a:rPr lang="en-US" dirty="0" err="1" smtClean="0"/>
              <a:t>secretagogues</a:t>
            </a:r>
            <a:endParaRPr lang="en-US" dirty="0" smtClean="0"/>
          </a:p>
          <a:p>
            <a:r>
              <a:rPr lang="en-US" dirty="0" smtClean="0"/>
              <a:t>Higher risk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- type I compared to type II.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tight/near normal glycemic control</a:t>
            </a:r>
          </a:p>
          <a:p>
            <a:pPr marL="0" indent="0">
              <a:buNone/>
            </a:pPr>
            <a:r>
              <a:rPr lang="en-US" dirty="0" smtClean="0"/>
              <a:t>        - Hypoglycemia unawareness with repeated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hypoglycemia.</a:t>
            </a:r>
          </a:p>
          <a:p>
            <a:r>
              <a:rPr lang="en-US" dirty="0" smtClean="0"/>
              <a:t>can lead to permanent neurological deficit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Hypoglycemia</a:t>
            </a: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Symptoms/signs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Feeling of hunger</a:t>
            </a:r>
          </a:p>
          <a:p>
            <a:r>
              <a:rPr lang="en-US" dirty="0" smtClean="0"/>
              <a:t>Palpitations</a:t>
            </a:r>
          </a:p>
          <a:p>
            <a:r>
              <a:rPr lang="en-US" dirty="0" smtClean="0"/>
              <a:t>Sweating</a:t>
            </a:r>
          </a:p>
          <a:p>
            <a:r>
              <a:rPr lang="en-US" dirty="0" smtClean="0"/>
              <a:t>Tremors</a:t>
            </a:r>
          </a:p>
          <a:p>
            <a:r>
              <a:rPr lang="en-US" dirty="0" smtClean="0"/>
              <a:t>Reduced concentration</a:t>
            </a:r>
          </a:p>
          <a:p>
            <a:r>
              <a:rPr lang="en-US" dirty="0" smtClean="0"/>
              <a:t>Blurred vision</a:t>
            </a:r>
          </a:p>
          <a:p>
            <a:r>
              <a:rPr lang="en-US" dirty="0" smtClean="0"/>
              <a:t>Dizziness</a:t>
            </a:r>
          </a:p>
          <a:p>
            <a:r>
              <a:rPr lang="en-US" dirty="0" smtClean="0"/>
              <a:t>Seizures</a:t>
            </a:r>
          </a:p>
          <a:p>
            <a:r>
              <a:rPr lang="en-US" dirty="0" smtClean="0"/>
              <a:t>coma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- Mild-moderate: self, oral glucose ( 15-20 gm)</a:t>
            </a:r>
          </a:p>
          <a:p>
            <a:pPr marL="0" indent="0">
              <a:buNone/>
            </a:pPr>
            <a:r>
              <a:rPr lang="en-US" dirty="0" smtClean="0"/>
              <a:t>    - Severe ( loss of consciousness) : needs help by others, IV glucose, glucagon injection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hypoglycemia</a:t>
            </a: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          Thank you</a:t>
            </a:r>
            <a:endParaRPr lang="en-US" sz="7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Thyroid hormones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1.  iodide transport : 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Sodium iodine transporter</a:t>
            </a:r>
            <a:r>
              <a:rPr lang="en-US" dirty="0" smtClean="0"/>
              <a:t> on follicular cells 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Synthesis-2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2. </a:t>
            </a:r>
            <a:r>
              <a:rPr lang="en-US" dirty="0" err="1" smtClean="0"/>
              <a:t>Tyrosyl</a:t>
            </a:r>
            <a:r>
              <a:rPr lang="en-US" dirty="0" smtClean="0"/>
              <a:t> iodination :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Thyroid peroxidase:</a:t>
            </a:r>
            <a:endParaRPr lang="en-US" dirty="0"/>
          </a:p>
          <a:p>
            <a:pPr>
              <a:buNone/>
            </a:pPr>
            <a:r>
              <a:rPr lang="en-US" dirty="0"/>
              <a:t>        </a:t>
            </a:r>
            <a:r>
              <a:rPr lang="en-US" dirty="0" smtClean="0"/>
              <a:t>- The </a:t>
            </a:r>
            <a:r>
              <a:rPr lang="en-US" dirty="0"/>
              <a:t>oxidation of </a:t>
            </a:r>
            <a:r>
              <a:rPr lang="en-US" dirty="0" smtClean="0"/>
              <a:t>iodide</a:t>
            </a:r>
            <a:endParaRPr lang="en-US" dirty="0"/>
          </a:p>
          <a:p>
            <a:pPr>
              <a:buNone/>
            </a:pPr>
            <a:r>
              <a:rPr lang="en-US" dirty="0"/>
              <a:t>      </a:t>
            </a:r>
            <a:r>
              <a:rPr lang="en-US" dirty="0" smtClean="0"/>
              <a:t>  - iodination of </a:t>
            </a:r>
            <a:r>
              <a:rPr lang="en-US" dirty="0"/>
              <a:t>tyrosine </a:t>
            </a:r>
            <a:r>
              <a:rPr lang="en-US" dirty="0" smtClean="0"/>
              <a:t>residues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</a:t>
            </a:r>
            <a:r>
              <a:rPr lang="en-US" dirty="0"/>
              <a:t>Coupling of </a:t>
            </a:r>
            <a:r>
              <a:rPr lang="en-US" dirty="0" err="1"/>
              <a:t>iodotyrosyl</a:t>
            </a:r>
            <a:r>
              <a:rPr lang="en-US" dirty="0"/>
              <a:t> residues of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thyroglobulin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1834</Words>
  <Application>Microsoft Office PowerPoint</Application>
  <PresentationFormat>On-screen Show (4:3)</PresentationFormat>
  <Paragraphs>475</Paragraphs>
  <Slides>79</Slides>
  <Notes>79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79</vt:i4>
      </vt:variant>
    </vt:vector>
  </HeadingPairs>
  <TitlesOfParts>
    <vt:vector size="82" baseType="lpstr">
      <vt:lpstr>Office Theme</vt:lpstr>
      <vt:lpstr>1_Office Theme</vt:lpstr>
      <vt:lpstr>2_Office Theme</vt:lpstr>
      <vt:lpstr>Endocrine disorders</vt:lpstr>
      <vt:lpstr>Thyroid hormone synthesis and physiology </vt:lpstr>
      <vt:lpstr> </vt:lpstr>
      <vt:lpstr>Iodine economy</vt:lpstr>
      <vt:lpstr>PowerPoint Presentation</vt:lpstr>
      <vt:lpstr>Iodine deficiency</vt:lpstr>
      <vt:lpstr>PowerPoint Presentation</vt:lpstr>
      <vt:lpstr>Thyroid hormones synthesis</vt:lpstr>
      <vt:lpstr>Hormone Synthesis-2</vt:lpstr>
      <vt:lpstr>Triiodothyronine (T3)</vt:lpstr>
      <vt:lpstr>REGULATION OF THYROID HORMONE PRODUCTION</vt:lpstr>
      <vt:lpstr>PowerPoint Presentation</vt:lpstr>
      <vt:lpstr>Thyroid hormone deiodinases</vt:lpstr>
      <vt:lpstr>PRIMARY HYPOTHYROIDISM</vt:lpstr>
      <vt:lpstr>1. Chronic autoimmune (Hashimoto's) thyroiditis</vt:lpstr>
      <vt:lpstr>PowerPoint Presentation</vt:lpstr>
      <vt:lpstr>PowerPoint Presentation</vt:lpstr>
      <vt:lpstr> </vt:lpstr>
      <vt:lpstr>2. latrogenic disease </vt:lpstr>
      <vt:lpstr>3. Iodine deficiency</vt:lpstr>
      <vt:lpstr>4. Drugs </vt:lpstr>
      <vt:lpstr>5. Rare Causes</vt:lpstr>
      <vt:lpstr>CLINICAL MANIFESTATIONS</vt:lpstr>
      <vt:lpstr>PowerPoint Presentation</vt:lpstr>
      <vt:lpstr>Skin signs</vt:lpstr>
      <vt:lpstr> Eyes</vt:lpstr>
      <vt:lpstr>PowerPoint Presentation</vt:lpstr>
      <vt:lpstr>PowerPoint Presentation</vt:lpstr>
      <vt:lpstr>Gastrointestinal disorders</vt:lpstr>
      <vt:lpstr>Reproductive abnormalities</vt:lpstr>
      <vt:lpstr>Metabolic abnormalities</vt:lpstr>
      <vt:lpstr>DIAGNOSIS </vt:lpstr>
      <vt:lpstr>Rx of hypothroidism</vt:lpstr>
      <vt:lpstr> Myxedema coma </vt:lpstr>
      <vt:lpstr> </vt:lpstr>
      <vt:lpstr>Treatment</vt:lpstr>
      <vt:lpstr>Hyperthyroidism</vt:lpstr>
      <vt:lpstr>Causes</vt:lpstr>
      <vt:lpstr>SKIN</vt:lpstr>
      <vt:lpstr>PowerPoint Presentation</vt:lpstr>
      <vt:lpstr>PowerPoint Presentation</vt:lpstr>
      <vt:lpstr>EYES </vt:lpstr>
      <vt:lpstr>PowerPoint Presentation</vt:lpstr>
      <vt:lpstr>CARDIOVASCULAR</vt:lpstr>
      <vt:lpstr>GASTROINTESTINAL</vt:lpstr>
      <vt:lpstr>BONE </vt:lpstr>
      <vt:lpstr>NEUROPSYCHIATRIC </vt:lpstr>
      <vt:lpstr>THYROID FUNCTION TESTS </vt:lpstr>
      <vt:lpstr>PowerPoint Presentation</vt:lpstr>
      <vt:lpstr>Thionamides </vt:lpstr>
      <vt:lpstr>Radioiodine ablation </vt:lpstr>
      <vt:lpstr>Surgery/indications </vt:lpstr>
      <vt:lpstr>PowerPoint Presentation</vt:lpstr>
      <vt:lpstr>Diabetes Mellitus</vt:lpstr>
      <vt:lpstr>Estimated prevalence of diabetes worldwide in 2025</vt:lpstr>
      <vt:lpstr>Symptoms </vt:lpstr>
      <vt:lpstr>Signs</vt:lpstr>
      <vt:lpstr>Criteria for the diagnosis of diabetes </vt:lpstr>
      <vt:lpstr>PowerPoint Presentation</vt:lpstr>
      <vt:lpstr>PowerPoint Presentation</vt:lpstr>
      <vt:lpstr> MAJOR RISK FACTORS ( Type2DM)  </vt:lpstr>
      <vt:lpstr>PowerPoint Presentation</vt:lpstr>
      <vt:lpstr>PowerPoint Presentation</vt:lpstr>
      <vt:lpstr>ROLE OF DIET, OBESITY, AND INFLAMMATION</vt:lpstr>
      <vt:lpstr>PowerPoint Presentation</vt:lpstr>
      <vt:lpstr>Diabetes Prevention-DPP trial</vt:lpstr>
      <vt:lpstr>DPP</vt:lpstr>
      <vt:lpstr>Management of Type2DM</vt:lpstr>
      <vt:lpstr>complications</vt:lpstr>
      <vt:lpstr>EPIDEMIOLOGY</vt:lpstr>
      <vt:lpstr>PowerPoint Presentation</vt:lpstr>
      <vt:lpstr>PATHOGENESIS</vt:lpstr>
      <vt:lpstr>CLINICAL PRESENTATION</vt:lpstr>
      <vt:lpstr>Diagnostic criteria for (DKA) and (HHS)</vt:lpstr>
      <vt:lpstr>Management -DKA</vt:lpstr>
      <vt:lpstr>Hypoglycemia</vt:lpstr>
      <vt:lpstr>Symptoms/signs</vt:lpstr>
      <vt:lpstr>hypoglycemia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Endocrine disorders</dc:title>
  <dc:creator>munther</dc:creator>
  <cp:lastModifiedBy>munther</cp:lastModifiedBy>
  <cp:revision>49</cp:revision>
  <dcterms:created xsi:type="dcterms:W3CDTF">2012-11-03T17:03:04Z</dcterms:created>
  <dcterms:modified xsi:type="dcterms:W3CDTF">2015-11-10T21:11:32Z</dcterms:modified>
</cp:coreProperties>
</file>