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366" r:id="rId3"/>
    <p:sldId id="367" r:id="rId4"/>
    <p:sldId id="371" r:id="rId5"/>
    <p:sldId id="368" r:id="rId6"/>
    <p:sldId id="369" r:id="rId7"/>
    <p:sldId id="430" r:id="rId8"/>
    <p:sldId id="545" r:id="rId9"/>
    <p:sldId id="421" r:id="rId10"/>
    <p:sldId id="372" r:id="rId11"/>
    <p:sldId id="544" r:id="rId12"/>
    <p:sldId id="435" r:id="rId13"/>
    <p:sldId id="436" r:id="rId14"/>
    <p:sldId id="437" r:id="rId15"/>
    <p:sldId id="541" r:id="rId16"/>
    <p:sldId id="515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539" r:id="rId25"/>
    <p:sldId id="44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3300"/>
    <a:srgbClr val="3333FF"/>
    <a:srgbClr val="009900"/>
    <a:srgbClr val="66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65" autoAdjust="0"/>
  </p:normalViewPr>
  <p:slideViewPr>
    <p:cSldViewPr>
      <p:cViewPr varScale="1">
        <p:scale>
          <a:sx n="76" d="100"/>
          <a:sy n="7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204D29-6861-4C04-8B63-92F0C9A327D0}" type="datetimeFigureOut">
              <a:rPr lang="en-US"/>
              <a:pPr>
                <a:defRPr/>
              </a:pPr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E44A93-4A96-4D1F-8891-8B0372228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JO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1243-90AA-4802-B5CE-D14C2ADFB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6C07-6D67-4FC1-A2BF-67E4414C3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15C1-5751-49F7-B1A2-C0E98901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FB4F-E334-43D7-A95B-4C0DB8F8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84A7-3933-4141-B4EB-AF3271B27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8711-671B-470E-BAE4-012540928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ADCC-5226-4D03-BE8F-746EBC87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DA6D-6978-4551-AF02-C83472240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01AC-FE1F-4740-B57B-0FB3AFB4D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6A28-74CA-4007-BE0F-77CFBACD1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0227-78EC-424E-B14E-E59ABA1C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7CC0-F447-4478-8625-193D471E7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JO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844C95-732F-46B0-A86F-4105864B0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226425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The Visual System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381000"/>
            <a:ext cx="4040187" cy="1035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Photoreceptors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Rods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47700"/>
            <a:ext cx="42005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381000"/>
            <a:ext cx="4040187" cy="1035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Photoreceptors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Rods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47700"/>
            <a:ext cx="42005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9" t="18942" r="14754" b="19199"/>
          <a:stretch>
            <a:fillRect/>
          </a:stretch>
        </p:blipFill>
        <p:spPr bwMode="auto">
          <a:xfrm>
            <a:off x="36513" y="1924050"/>
            <a:ext cx="4864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381000"/>
            <a:ext cx="4040187" cy="1035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Photoreceptors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Rods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47700"/>
            <a:ext cx="42005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498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87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3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4089" b="3622"/>
          <a:stretch>
            <a:fillRect/>
          </a:stretch>
        </p:blipFill>
        <p:spPr bwMode="auto">
          <a:xfrm>
            <a:off x="363538" y="152400"/>
            <a:ext cx="80184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962400" y="6096000"/>
            <a:ext cx="8382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467600" y="4343400"/>
            <a:ext cx="8382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4800600" y="6019800"/>
            <a:ext cx="9906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15799" r="2794" b="20178"/>
          <a:stretch>
            <a:fillRect/>
          </a:stretch>
        </p:blipFill>
        <p:spPr bwMode="auto">
          <a:xfrm>
            <a:off x="0" y="685800"/>
            <a:ext cx="91106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37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016" r="6818"/>
          <a:stretch>
            <a:fillRect/>
          </a:stretch>
        </p:blipFill>
        <p:spPr bwMode="auto">
          <a:xfrm>
            <a:off x="2514600" y="1354138"/>
            <a:ext cx="39624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89" r="4839"/>
          <a:stretch>
            <a:fillRect/>
          </a:stretch>
        </p:blipFill>
        <p:spPr bwMode="auto">
          <a:xfrm>
            <a:off x="4495800" y="1524000"/>
            <a:ext cx="4191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89" r="4839"/>
          <a:stretch>
            <a:fillRect/>
          </a:stretch>
        </p:blipFill>
        <p:spPr bwMode="auto">
          <a:xfrm>
            <a:off x="4724400" y="1524000"/>
            <a:ext cx="4191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19263"/>
            <a:ext cx="4446587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148" name="Picture 2" descr="Haines-eye-2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7692" r="6294" b="9790"/>
          <a:stretch>
            <a:fillRect/>
          </a:stretch>
        </p:blipFill>
        <p:spPr bwMode="auto">
          <a:xfrm>
            <a:off x="196850" y="1524000"/>
            <a:ext cx="887095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629400" y="2667000"/>
            <a:ext cx="1219200" cy="1143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89" r="4839"/>
          <a:stretch>
            <a:fillRect/>
          </a:stretch>
        </p:blipFill>
        <p:spPr bwMode="auto">
          <a:xfrm>
            <a:off x="4724400" y="1524000"/>
            <a:ext cx="4191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19263"/>
            <a:ext cx="4446587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048000" y="3886200"/>
            <a:ext cx="1295400" cy="457200"/>
          </a:xfrm>
          <a:prstGeom prst="rect">
            <a:avLst/>
          </a:prstGeom>
          <a:noFill/>
          <a:ln w="2921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89" r="4839"/>
          <a:stretch>
            <a:fillRect/>
          </a:stretch>
        </p:blipFill>
        <p:spPr bwMode="auto">
          <a:xfrm>
            <a:off x="4724400" y="1524000"/>
            <a:ext cx="4191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719263"/>
            <a:ext cx="4446587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3124200" y="4953000"/>
            <a:ext cx="1295400" cy="990600"/>
          </a:xfrm>
          <a:prstGeom prst="rect">
            <a:avLst/>
          </a:prstGeom>
          <a:noFill/>
          <a:ln w="2921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04800" y="4876800"/>
            <a:ext cx="1295400" cy="990600"/>
          </a:xfrm>
          <a:prstGeom prst="rect">
            <a:avLst/>
          </a:prstGeom>
          <a:noFill/>
          <a:ln w="2921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02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89" r="4839"/>
          <a:stretch>
            <a:fillRect/>
          </a:stretch>
        </p:blipFill>
        <p:spPr bwMode="auto">
          <a:xfrm>
            <a:off x="5486400" y="2165350"/>
            <a:ext cx="36576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016" r="6818"/>
          <a:stretch>
            <a:fillRect/>
          </a:stretch>
        </p:blipFill>
        <p:spPr bwMode="auto">
          <a:xfrm>
            <a:off x="0" y="609600"/>
            <a:ext cx="2743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02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Light Detection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489" r="4839"/>
          <a:stretch>
            <a:fillRect/>
          </a:stretch>
        </p:blipFill>
        <p:spPr bwMode="auto">
          <a:xfrm>
            <a:off x="5486400" y="2165350"/>
            <a:ext cx="36576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016" r="6818"/>
          <a:stretch>
            <a:fillRect/>
          </a:stretch>
        </p:blipFill>
        <p:spPr bwMode="auto">
          <a:xfrm>
            <a:off x="0" y="609600"/>
            <a:ext cx="2743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28950"/>
            <a:ext cx="25050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781800" y="4876800"/>
            <a:ext cx="1066800" cy="19812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t="22372" r="8795" b="8658"/>
          <a:stretch>
            <a:fillRect/>
          </a:stretch>
        </p:blipFill>
        <p:spPr bwMode="auto">
          <a:xfrm>
            <a:off x="533400" y="642938"/>
            <a:ext cx="8093075" cy="560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381000"/>
            <a:ext cx="4040187" cy="1035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Photoreceptors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598613"/>
            <a:ext cx="2058987" cy="4497387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Rods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47700"/>
            <a:ext cx="42005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817813" y="1600200"/>
            <a:ext cx="2058987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Rods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7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228600" y="5486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Photopsin : blue, green and red sensitive pigments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172" name="Picture 2" descr="Haines-eye-2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7692" r="6294" b="9790"/>
          <a:stretch>
            <a:fillRect/>
          </a:stretch>
        </p:blipFill>
        <p:spPr bwMode="auto">
          <a:xfrm>
            <a:off x="196850" y="1524000"/>
            <a:ext cx="887095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19400" y="2438400"/>
            <a:ext cx="685800" cy="4572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6" name="Picture 2" descr="Haines-eye-2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7692" r="6294" b="9790"/>
          <a:stretch>
            <a:fillRect/>
          </a:stretch>
        </p:blipFill>
        <p:spPr bwMode="auto">
          <a:xfrm>
            <a:off x="196850" y="1524000"/>
            <a:ext cx="887095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867400" y="1905000"/>
            <a:ext cx="17526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14600" y="6172200"/>
            <a:ext cx="17526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220" name="Picture 2" descr="Haines-eye-2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7692" r="6294" b="9790"/>
          <a:stretch>
            <a:fillRect/>
          </a:stretch>
        </p:blipFill>
        <p:spPr bwMode="auto">
          <a:xfrm>
            <a:off x="196850" y="1524000"/>
            <a:ext cx="887095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90800" y="3429000"/>
            <a:ext cx="533400" cy="4572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eye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44" name="Picture 2" descr="Haines-eye-2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7692" r="6294" b="9790"/>
          <a:stretch>
            <a:fillRect/>
          </a:stretch>
        </p:blipFill>
        <p:spPr bwMode="auto">
          <a:xfrm>
            <a:off x="196850" y="1524000"/>
            <a:ext cx="887095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2000" y="3886200"/>
            <a:ext cx="4572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" y="4876800"/>
            <a:ext cx="14478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19200" y="2743200"/>
            <a:ext cx="14478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Intraocular Fluid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905000"/>
            <a:ext cx="4738687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3200"/>
            <a:ext cx="3467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7600"/>
            <a:ext cx="3810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486400" y="2667000"/>
            <a:ext cx="2286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cxnSp>
        <p:nvCxnSpPr>
          <p:cNvPr id="14343" name="Straight Connector 7"/>
          <p:cNvCxnSpPr>
            <a:cxnSpLocks noChangeShapeType="1"/>
            <a:stCxn id="14342" idx="1"/>
          </p:cNvCxnSpPr>
          <p:nvPr/>
        </p:nvCxnSpPr>
        <p:spPr bwMode="auto">
          <a:xfrm flipH="1" flipV="1">
            <a:off x="3886200" y="2514600"/>
            <a:ext cx="1600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562600" y="3048000"/>
            <a:ext cx="2286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cxnSp>
        <p:nvCxnSpPr>
          <p:cNvPr id="14345" name="Straight Connector 9"/>
          <p:cNvCxnSpPr>
            <a:cxnSpLocks noChangeShapeType="1"/>
            <a:stCxn id="14344" idx="1"/>
          </p:cNvCxnSpPr>
          <p:nvPr/>
        </p:nvCxnSpPr>
        <p:spPr bwMode="auto">
          <a:xfrm flipH="1">
            <a:off x="3733800" y="3200400"/>
            <a:ext cx="1828800" cy="1905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114800" y="6096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Glaucoma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4089" b="3622"/>
          <a:stretch>
            <a:fillRect/>
          </a:stretch>
        </p:blipFill>
        <p:spPr bwMode="auto">
          <a:xfrm>
            <a:off x="363538" y="152400"/>
            <a:ext cx="80184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962400" y="6096000"/>
            <a:ext cx="8382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467600" y="4343400"/>
            <a:ext cx="8382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800600" y="6019800"/>
            <a:ext cx="9906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Retina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733800" cy="4419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Pigmented layer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Photoreceptors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Bipolar cells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Ganglion cells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Horizontal cell</a:t>
            </a:r>
          </a:p>
          <a:p>
            <a:pPr>
              <a:lnSpc>
                <a:spcPct val="150000"/>
              </a:lnSpc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Amacrine</a:t>
            </a:r>
            <a:r>
              <a:rPr lang="en-US" dirty="0" smtClean="0">
                <a:solidFill>
                  <a:srgbClr val="FFFFFF"/>
                </a:solidFill>
              </a:rPr>
              <a:t> cell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1563"/>
          <a:stretch>
            <a:fillRect/>
          </a:stretch>
        </p:blipFill>
        <p:spPr bwMode="auto">
          <a:xfrm>
            <a:off x="3657600" y="1512888"/>
            <a:ext cx="548640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75</Words>
  <Application>Microsoft Office PowerPoint</Application>
  <PresentationFormat>On-screen Show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Fading Grid</vt:lpstr>
      <vt:lpstr>The Visual System</vt:lpstr>
      <vt:lpstr>Anatomy of the eye</vt:lpstr>
      <vt:lpstr>Anatomy of the eye</vt:lpstr>
      <vt:lpstr>Anatomy of the eye</vt:lpstr>
      <vt:lpstr>Anatomy of the eye</vt:lpstr>
      <vt:lpstr>Anatomy of the eye</vt:lpstr>
      <vt:lpstr>Intraocular Fluid </vt:lpstr>
      <vt:lpstr>PowerPoint Presentation</vt:lpstr>
      <vt:lpstr>Retina</vt:lpstr>
      <vt:lpstr>Photoreceptors</vt:lpstr>
      <vt:lpstr>Photoreceptors</vt:lpstr>
      <vt:lpstr>Photoreceptors</vt:lpstr>
      <vt:lpstr>PowerPoint Presentation</vt:lpstr>
      <vt:lpstr>PowerPoint Presentation</vt:lpstr>
      <vt:lpstr>PowerPoint Presentation</vt:lpstr>
      <vt:lpstr>PowerPoint Presentation</vt:lpstr>
      <vt:lpstr>Light Detection</vt:lpstr>
      <vt:lpstr>Light Detection</vt:lpstr>
      <vt:lpstr>Light Detection</vt:lpstr>
      <vt:lpstr>Light Detection</vt:lpstr>
      <vt:lpstr>Light Detection</vt:lpstr>
      <vt:lpstr>Light Detection</vt:lpstr>
      <vt:lpstr>Light Detection</vt:lpstr>
      <vt:lpstr>PowerPoint Presentation</vt:lpstr>
      <vt:lpstr>Photoreceptors</vt:lpstr>
    </vt:vector>
  </TitlesOfParts>
  <Company>EMAJN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Senses</dc:title>
  <dc:creator>Kim</dc:creator>
  <cp:lastModifiedBy>user-pc</cp:lastModifiedBy>
  <cp:revision>273</cp:revision>
  <dcterms:created xsi:type="dcterms:W3CDTF">2003-04-08T15:26:51Z</dcterms:created>
  <dcterms:modified xsi:type="dcterms:W3CDTF">2014-05-03T11:01:27Z</dcterms:modified>
</cp:coreProperties>
</file>