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58" r:id="rId6"/>
    <p:sldId id="265" r:id="rId7"/>
    <p:sldId id="272" r:id="rId8"/>
    <p:sldId id="259" r:id="rId9"/>
    <p:sldId id="263" r:id="rId10"/>
    <p:sldId id="270" r:id="rId11"/>
    <p:sldId id="260" r:id="rId12"/>
    <p:sldId id="261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5CF9-EA96-4D6E-977A-86E8E7B03168}" type="datetimeFigureOut">
              <a:rPr lang="ar-JO" smtClean="0"/>
              <a:pPr/>
              <a:t>07/07/1435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EE69-B563-400C-9148-FB5BE1BECC5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Histology of pituitary gland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50288"/>
          <a:stretch>
            <a:fillRect/>
          </a:stretch>
        </p:blipFill>
        <p:spPr bwMode="auto">
          <a:xfrm>
            <a:off x="1" y="214290"/>
            <a:ext cx="9143999" cy="647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28850"/>
            <a:ext cx="8286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26575" cy="607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50252"/>
          <a:stretch>
            <a:fillRect/>
          </a:stretch>
        </p:blipFill>
        <p:spPr bwMode="auto">
          <a:xfrm>
            <a:off x="0" y="-1"/>
            <a:ext cx="9144000" cy="64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866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0"/>
            <a:ext cx="465722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5094"/>
            <a:ext cx="4214842" cy="66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28588"/>
            <a:ext cx="77057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b="50905"/>
          <a:stretch>
            <a:fillRect/>
          </a:stretch>
        </p:blipFill>
        <p:spPr bwMode="auto">
          <a:xfrm>
            <a:off x="181270" y="300450"/>
            <a:ext cx="8769338" cy="61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626"/>
            <a:ext cx="9144000" cy="507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096" y="0"/>
            <a:ext cx="5471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49971"/>
          <a:stretch>
            <a:fillRect/>
          </a:stretch>
        </p:blipFill>
        <p:spPr bwMode="auto">
          <a:xfrm>
            <a:off x="428596" y="285728"/>
            <a:ext cx="8567094" cy="61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78814"/>
            <a:ext cx="7858180" cy="65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28600"/>
            <a:ext cx="50006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Histology of pituitary gland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relax14</dc:creator>
  <cp:lastModifiedBy>UJ</cp:lastModifiedBy>
  <cp:revision>14</cp:revision>
  <dcterms:created xsi:type="dcterms:W3CDTF">2013-04-20T08:10:15Z</dcterms:created>
  <dcterms:modified xsi:type="dcterms:W3CDTF">2014-05-06T05:41:22Z</dcterms:modified>
</cp:coreProperties>
</file>