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rels" ContentType="application/vnd.openxmlformats-package.relationshi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0D3A-76DF-9047-8A8C-4F15A36E1B53}" type="datetimeFigureOut">
              <a:rPr lang="en-US" smtClean="0">
                <a:solidFill>
                  <a:srgbClr val="38ABED"/>
                </a:solidFill>
              </a:rPr>
              <a:pPr/>
              <a:t>12/21/14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5BC1-F1AC-3F47-9FAD-C6CA3E51F7FE}" type="slidenum">
              <a:rPr lang="en-US" smtClean="0">
                <a:solidFill>
                  <a:srgbClr val="1B3861"/>
                </a:solidFill>
              </a:rPr>
              <a:pPr/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B140D3A-76DF-9047-8A8C-4F15A36E1B53}" type="datetimeFigureOut">
              <a:rPr lang="en-US" smtClean="0">
                <a:solidFill>
                  <a:srgbClr val="38ABED"/>
                </a:solidFill>
              </a:rPr>
              <a:pPr/>
              <a:t>12/21/14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F85BC1-F1AC-3F47-9FAD-C6CA3E51F7FE}" type="slidenum">
              <a:rPr lang="en-US" smtClean="0">
                <a:solidFill>
                  <a:srgbClr val="1B3861"/>
                </a:solidFill>
              </a:rPr>
              <a:pPr/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85750"/>
            <a:ext cx="8331200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476250"/>
            <a:ext cx="8331200" cy="590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-2146300"/>
            <a:ext cx="8331200" cy="1115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-2025650"/>
            <a:ext cx="8331200" cy="1090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565150"/>
            <a:ext cx="8331200" cy="572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41300"/>
            <a:ext cx="8331200" cy="63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412750"/>
            <a:ext cx="8331200" cy="603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Revolution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UNC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Abeer AlHadidi</dc:creator>
  <cp:lastModifiedBy>Abeer AlHadidi</cp:lastModifiedBy>
  <cp:revision>1</cp:revision>
  <dcterms:created xsi:type="dcterms:W3CDTF">2014-12-21T06:44:31Z</dcterms:created>
  <dcterms:modified xsi:type="dcterms:W3CDTF">2014-12-21T06:44:53Z</dcterms:modified>
</cp:coreProperties>
</file>